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73" r:id="rId2"/>
    <p:sldId id="257" r:id="rId3"/>
    <p:sldId id="272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8" r:id="rId18"/>
    <p:sldId id="277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F95C2867-FF8E-4882-AE40-A67D12A4CFDB}">
          <p14:sldIdLst>
            <p14:sldId id="273"/>
            <p14:sldId id="257"/>
            <p14:sldId id="272"/>
          </p14:sldIdLst>
        </p14:section>
        <p14:section name="Раздел без заголовка" id="{74026A43-3620-4812-AF80-B977E162FE9E}">
          <p14:sldIdLst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56"/>
            <p14:sldId id="274"/>
            <p14:sldId id="27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629" autoAdjust="0"/>
  </p:normalViewPr>
  <p:slideViewPr>
    <p:cSldViewPr>
      <p:cViewPr>
        <p:scale>
          <a:sx n="62" d="100"/>
          <a:sy n="62" d="100"/>
        </p:scale>
        <p:origin x="-1350" y="-2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FBC05-7FCA-4AD2-B98C-D558C4C230F9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FB18A-D779-470E-B554-E0BBEB24A80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70494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CFB18A-D779-470E-B554-E0BBEB24A80D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Users\HP\Desktop\&#1050;&#1083;&#1080;&#1087;&#1055;&#1086;&#1083;&#1080;&#1085;&#1072;&#1044;&#1091;&#1082;&#1089;&#1080;&#1085;&#1072;&#1050;&#1091;&#1082;&#1091;&#1096;&#1082;&#1072;\&#1050;&#1083;&#1080;&#1087;&#1055;&#1086;&#1083;&#1080;&#1085;&#1072;&#1044;&#1091;&#1082;&#1089;&#1080;&#1085;&#1072;&#1050;&#1091;&#1082;&#1091;&#1096;&#1082;&#1072;.mp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HP\Desktop\&#1053;&#1086;&#1074;&#1072;&#1103;%20&#1087;&#1072;&#1087;&#1082;&#1072;\01_-_Track01.mp3" TargetMode="Externa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072494" cy="1428736"/>
          </a:xfrm>
        </p:spPr>
        <p:txBody>
          <a:bodyPr>
            <a:normAutofit/>
          </a:bodyPr>
          <a:lstStyle/>
          <a:p>
            <a:pPr algn="ctr"/>
            <a:r>
              <a:rPr lang="ru-RU" sz="7200" dirty="0" smtClean="0"/>
              <a:t>7- «А» класс</a:t>
            </a:r>
            <a:endParaRPr lang="ru-RU" sz="7200" dirty="0"/>
          </a:p>
        </p:txBody>
      </p:sp>
      <p:pic>
        <p:nvPicPr>
          <p:cNvPr id="5" name="Picture 2" descr="http://abali.ru/wp-content/uploads/2013/04/georgievskaya_lenta_tulpa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85925"/>
            <a:ext cx="6357982" cy="408656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020272" y="5805264"/>
            <a:ext cx="1973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2017год</a:t>
            </a:r>
            <a:endParaRPr lang="ru-RU" sz="48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3248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086600" cy="720080"/>
          </a:xfrm>
        </p:spPr>
        <p:txBody>
          <a:bodyPr/>
          <a:lstStyle/>
          <a:p>
            <a:r>
              <a:rPr lang="ru-RU" sz="6000" i="1" dirty="0" smtClean="0"/>
              <a:t>      Мурманск</a:t>
            </a:r>
            <a:endParaRPr lang="ru-RU" sz="60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60232" y="908720"/>
            <a:ext cx="2334072" cy="568863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Слава </a:t>
            </a:r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городу, слава</a:t>
            </a: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endParaRPr lang="ru-RU" b="1" i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Колокол </a:t>
            </a: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звенит.</a:t>
            </a:r>
          </a:p>
          <a:p>
            <a:pPr algn="ctr"/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Слава людям, слава, </a:t>
            </a:r>
            <a:endParaRPr lang="ru-RU" b="1" i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море </a:t>
            </a: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шумит, вторит!</a:t>
            </a:r>
          </a:p>
          <a:p>
            <a:pPr algn="ctr"/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Слава морю, </a:t>
            </a:r>
            <a:endParaRPr lang="ru-RU" b="1" i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слава</a:t>
            </a: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b="1" i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</a:t>
            </a: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подвигами штормит!</a:t>
            </a:r>
          </a:p>
          <a:p>
            <a:pPr algn="ctr"/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Браво флоту, браво, </a:t>
            </a:r>
            <a:endParaRPr lang="ru-RU" b="1" i="1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</a:t>
            </a: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 бережёт, хранит!</a:t>
            </a:r>
          </a:p>
          <a:p>
            <a:pPr algn="ctr"/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Браво, браво, браво – городу</a:t>
            </a:r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</a:t>
            </a:r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стоит.</a:t>
            </a: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7"/>
            <a:ext cx="4098269" cy="5803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8782">
            <a:off x="4099407" y="1064546"/>
            <a:ext cx="2100414" cy="243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9703">
            <a:off x="4104028" y="2973531"/>
            <a:ext cx="2277819" cy="211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1503">
            <a:off x="4113533" y="4946756"/>
            <a:ext cx="2297596" cy="170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709826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086600" cy="875184"/>
          </a:xfrm>
        </p:spPr>
        <p:txBody>
          <a:bodyPr/>
          <a:lstStyle/>
          <a:p>
            <a:r>
              <a:rPr lang="ru-RU" sz="6000" i="1" dirty="0" smtClean="0"/>
              <a:t>       </a:t>
            </a:r>
            <a:br>
              <a:rPr lang="ru-RU" sz="6000" i="1" dirty="0" smtClean="0"/>
            </a:br>
            <a:r>
              <a:rPr lang="ru-RU" sz="6000" i="1" dirty="0"/>
              <a:t> </a:t>
            </a:r>
            <a:r>
              <a:rPr lang="ru-RU" sz="6000" i="1" dirty="0" smtClean="0"/>
              <a:t>      Смоленск</a:t>
            </a:r>
            <a:endParaRPr lang="ru-RU" sz="60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32240" y="908720"/>
            <a:ext cx="2314600" cy="554461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видел холм у старых стен кремля,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этот холм забудется едва ли,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вся в слезах и вся в крови земля.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был конец. Здесь в яму зарывали.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видел всё , что видеть мне пришлось,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враг терзал без всяких сожалений…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Но, не на миг ему не удалось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Тебя, Смоленск,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поставить на колени.</a:t>
            </a:r>
            <a:endParaRPr lang="ru-RU" b="1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4161109" cy="589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445">
            <a:off x="4048792" y="990073"/>
            <a:ext cx="2559318" cy="200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4160">
            <a:off x="4112476" y="2740539"/>
            <a:ext cx="2479906" cy="212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177">
            <a:off x="4109186" y="4781229"/>
            <a:ext cx="2539013" cy="200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007471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086600" cy="803176"/>
          </a:xfrm>
        </p:spPr>
        <p:txBody>
          <a:bodyPr/>
          <a:lstStyle/>
          <a:p>
            <a:r>
              <a:rPr lang="ru-RU" sz="6000" i="1" dirty="0" smtClean="0"/>
              <a:t>   Новороссийск</a:t>
            </a:r>
            <a:endParaRPr lang="ru-RU" sz="60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60232" y="1124744"/>
            <a:ext cx="2232248" cy="5400600"/>
          </a:xfrm>
        </p:spPr>
        <p:txBody>
          <a:bodyPr>
            <a:normAutofit fontScale="92500"/>
          </a:bodyPr>
          <a:lstStyle/>
          <a:p>
            <a:pPr algn="ctr"/>
            <a:r>
              <a:rPr lang="ru-RU" b="1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Морпехи</a:t>
            </a:r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звали землю, Малой</a:t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каждый был уверен в том,</a:t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хоть их враг, пока удалый,</a:t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будет в битве, перелом.</a:t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Земля та, кровью пропиталась</a:t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море стало алым, вдруг.</a:t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чайки в воздухе шептались:</a:t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"Какой же сильный, русский дух"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093221" cy="57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711">
            <a:off x="4106284" y="1052176"/>
            <a:ext cx="2369901" cy="290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0591">
            <a:off x="4007469" y="2984999"/>
            <a:ext cx="2466423" cy="206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336">
            <a:off x="4147754" y="4874807"/>
            <a:ext cx="2491755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620647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1174"/>
            <a:ext cx="7086600" cy="792088"/>
          </a:xfrm>
        </p:spPr>
        <p:txBody>
          <a:bodyPr/>
          <a:lstStyle/>
          <a:p>
            <a:r>
              <a:rPr lang="ru-RU" sz="6000" i="1" dirty="0" smtClean="0"/>
              <a:t>  Севастополь</a:t>
            </a:r>
            <a:endParaRPr lang="ru-RU" sz="60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95662" y="764704"/>
            <a:ext cx="2448338" cy="6038586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Восстань из пепла Севастополь,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Герой прославленный на век!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Твой каждый уцелевший тополь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Взлелеет каждый человек .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 камне ,где ступал Нахимов 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 стали дороги в двойне 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Когда мы нашей кровью вымыв, Ввернули их родной стране.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Израненный ,но величавый 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Войдёшь ты в летопись веков-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Бессмертный город нашей славы,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Святыня русских моряков</a:t>
            </a:r>
            <a:endParaRPr lang="ru-RU" b="1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7" y="836712"/>
            <a:ext cx="4464496" cy="5966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169">
            <a:off x="4341874" y="838112"/>
            <a:ext cx="231835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7657">
            <a:off x="4175262" y="2538544"/>
            <a:ext cx="2653072" cy="198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710">
            <a:off x="4389461" y="4230393"/>
            <a:ext cx="2223184" cy="249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860899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52611"/>
            <a:ext cx="7086600" cy="947192"/>
          </a:xfrm>
        </p:spPr>
        <p:txBody>
          <a:bodyPr/>
          <a:lstStyle/>
          <a:p>
            <a:r>
              <a:rPr lang="ru-RU" sz="6000" i="1" dirty="0" smtClean="0"/>
              <a:t>          Минск</a:t>
            </a:r>
            <a:endParaRPr lang="ru-RU" sz="60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60232" y="980728"/>
            <a:ext cx="2314600" cy="554461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 года город жил в осаде.</a:t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эти годы вёл борьбу.</a:t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не молил он о пощаде.</a:t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шёл Минск на поклон к врагу.</a:t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Ушли все жители в отряды.</a:t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били немцев из лесов.</a:t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 звали просто-партизаны.</a:t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Девиз у них: «Заряд-готов!"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4201187" cy="587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580">
            <a:off x="4041761" y="1059506"/>
            <a:ext cx="2595789" cy="1918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3969">
            <a:off x="4083552" y="2784714"/>
            <a:ext cx="2589053" cy="194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136">
            <a:off x="4135143" y="4551387"/>
            <a:ext cx="2485872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920216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086600" cy="864096"/>
          </a:xfrm>
        </p:spPr>
        <p:txBody>
          <a:bodyPr/>
          <a:lstStyle/>
          <a:p>
            <a:r>
              <a:rPr lang="ru-RU" sz="6000" i="1" dirty="0" smtClean="0"/>
              <a:t>           Тула</a:t>
            </a:r>
            <a:endParaRPr lang="ru-RU" sz="60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660232" y="1340768"/>
            <a:ext cx="2334072" cy="3672408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Тулой Родина гордится ,</a:t>
            </a:r>
          </a:p>
          <a:p>
            <a:pPr algn="ctr"/>
            <a:r>
              <a:rPr lang="ru-RU" sz="1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Сила Тулы не мала.</a:t>
            </a:r>
          </a:p>
          <a:p>
            <a:pPr algn="ctr"/>
            <a:r>
              <a:rPr lang="ru-RU" sz="1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Ведь не даром же столица нас в помощники взяла!</a:t>
            </a:r>
          </a:p>
          <a:p>
            <a:pPr algn="ctr"/>
            <a:r>
              <a:rPr lang="ru-RU" sz="1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ружья всю вложили душу</a:t>
            </a:r>
          </a:p>
          <a:p>
            <a:pPr algn="ctr"/>
            <a:r>
              <a:rPr lang="ru-RU" sz="1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Тулы верные сыны.</a:t>
            </a:r>
          </a:p>
          <a:p>
            <a:pPr algn="ctr"/>
            <a:r>
              <a:rPr lang="ru-RU" sz="1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на море ,и на суше</a:t>
            </a:r>
          </a:p>
          <a:p>
            <a:pPr algn="ctr"/>
            <a:r>
              <a:rPr lang="ru-RU" sz="18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 винтовкам нет цены.</a:t>
            </a:r>
            <a:endParaRPr lang="ru-RU" sz="1800" b="1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1" y="980728"/>
            <a:ext cx="4125441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778">
            <a:off x="3907532" y="1119443"/>
            <a:ext cx="2659817" cy="177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952">
            <a:off x="3977649" y="2482302"/>
            <a:ext cx="2516677" cy="247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406">
            <a:off x="4073948" y="4539588"/>
            <a:ext cx="2324075" cy="225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600553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086600" cy="936104"/>
          </a:xfrm>
        </p:spPr>
        <p:txBody>
          <a:bodyPr/>
          <a:lstStyle/>
          <a:p>
            <a:r>
              <a:rPr lang="ru-RU" sz="6000" i="1" dirty="0" smtClean="0"/>
              <a:t>         Москва</a:t>
            </a:r>
            <a:endParaRPr lang="ru-RU" sz="60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32240" y="980728"/>
            <a:ext cx="2242592" cy="5472608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не дрогнем в бою</a:t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отчизну свою.</a:t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 родная Москва дорога.</a:t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Нерушимой стеной,</a:t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Обороной стальной</a:t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Остановим,</a:t>
            </a:r>
            <a:b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Отбросим врага.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8" y="1094716"/>
            <a:ext cx="6667500" cy="291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6869">
            <a:off x="107504" y="3861048"/>
            <a:ext cx="2839412" cy="289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606">
            <a:off x="3607025" y="4092577"/>
            <a:ext cx="3293660" cy="264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05061"/>
            <a:ext cx="2584530" cy="269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vv1231vv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18780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липПолинаДуксинаКукушк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Admin\Рабочий стол\песни\01.gif"/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232900" cy="6858000"/>
          </a:xfr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01_-_Track0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-571536" y="6858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93852126"/>
      </p:ext>
    </p:extLst>
  </p:cSld>
  <p:clrMapOvr>
    <a:masterClrMapping/>
  </p:clrMapOvr>
  <p:transition advTm="10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0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692696"/>
            <a:ext cx="8229600" cy="4464496"/>
          </a:xfrm>
        </p:spPr>
        <p:txBody>
          <a:bodyPr>
            <a:noAutofit/>
          </a:bodyPr>
          <a:lstStyle/>
          <a:p>
            <a:r>
              <a:rPr lang="ru-RU" sz="115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Города-герои</a:t>
            </a:r>
            <a:endParaRPr lang="ru-RU" sz="115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8805098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5" y="836712"/>
            <a:ext cx="7200800" cy="453650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2060"/>
                </a:solidFill>
                <a:effectLst/>
                <a:latin typeface="+mn-lt"/>
              </a:rPr>
              <a:t>Почётное звание города-героя </a:t>
            </a:r>
            <a:r>
              <a:rPr lang="ru-RU" dirty="0" smtClean="0">
                <a:solidFill>
                  <a:srgbClr val="002060"/>
                </a:solidFill>
                <a:effectLst/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3200" dirty="0" smtClean="0">
                <a:solidFill>
                  <a:srgbClr val="002060"/>
                </a:solidFill>
                <a:effectLst/>
                <a:latin typeface="+mn-lt"/>
              </a:rPr>
              <a:t>присваивалось </a:t>
            </a:r>
            <a:r>
              <a:rPr lang="ru-RU" sz="3200" dirty="0">
                <a:solidFill>
                  <a:srgbClr val="002060"/>
                </a:solidFill>
                <a:effectLst/>
                <a:latin typeface="+mn-lt"/>
              </a:rPr>
              <a:t>в СССР городам, 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+mn-lt"/>
              </a:rPr>
              <a:t/>
            </a:r>
            <a:br>
              <a:rPr lang="ru-RU" sz="3200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3200" dirty="0" smtClean="0">
                <a:solidFill>
                  <a:srgbClr val="002060"/>
                </a:solidFill>
                <a:effectLst/>
                <a:latin typeface="+mn-lt"/>
              </a:rPr>
              <a:t>жители </a:t>
            </a:r>
            <a:r>
              <a:rPr lang="ru-RU" sz="3200" dirty="0">
                <a:solidFill>
                  <a:srgbClr val="002060"/>
                </a:solidFill>
                <a:effectLst/>
                <a:latin typeface="+mn-lt"/>
              </a:rPr>
              <a:t>которых проявили «массовый героизм и мужество в защите 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+mn-lt"/>
              </a:rPr>
              <a:t>Родины</a:t>
            </a:r>
            <a:br>
              <a:rPr lang="ru-RU" sz="3200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3200" dirty="0" smtClean="0">
                <a:solidFill>
                  <a:srgbClr val="002060"/>
                </a:solidFill>
                <a:effectLst/>
                <a:latin typeface="+mn-lt"/>
              </a:rPr>
              <a:t> </a:t>
            </a:r>
            <a:r>
              <a:rPr lang="ru-RU" sz="3200" dirty="0">
                <a:solidFill>
                  <a:srgbClr val="002060"/>
                </a:solidFill>
                <a:effectLst/>
                <a:latin typeface="+mn-lt"/>
              </a:rPr>
              <a:t>в Великой Отечественной 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+mn-lt"/>
              </a:rPr>
              <a:t>войне</a:t>
            </a:r>
            <a:br>
              <a:rPr lang="ru-RU" sz="3200" dirty="0" smtClean="0">
                <a:solidFill>
                  <a:srgbClr val="002060"/>
                </a:solidFill>
                <a:effectLst/>
                <a:latin typeface="+mn-lt"/>
              </a:rPr>
            </a:br>
            <a:r>
              <a:rPr lang="ru-RU" sz="3200" dirty="0" smtClean="0">
                <a:solidFill>
                  <a:srgbClr val="002060"/>
                </a:solidFill>
                <a:effectLst/>
                <a:latin typeface="+mn-lt"/>
              </a:rPr>
              <a:t> </a:t>
            </a:r>
            <a:r>
              <a:rPr lang="ru-RU" sz="3200" dirty="0">
                <a:solidFill>
                  <a:srgbClr val="002060"/>
                </a:solidFill>
                <a:effectLst/>
                <a:latin typeface="+mn-lt"/>
              </a:rPr>
              <a:t>1941–1945 годов».</a:t>
            </a:r>
          </a:p>
        </p:txBody>
      </p:sp>
      <p:pic>
        <p:nvPicPr>
          <p:cNvPr id="1026" name="Picture 2" descr="http://59311s007.edusite.ru/images/p138_gorod-geroy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76672"/>
            <a:ext cx="952500" cy="1933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566940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2968" cy="1008112"/>
          </a:xfrm>
        </p:spPr>
        <p:txBody>
          <a:bodyPr/>
          <a:lstStyle/>
          <a:p>
            <a:r>
              <a:rPr lang="ru-RU" sz="6000" i="1" dirty="0" smtClean="0"/>
              <a:t>Брестская Крепость</a:t>
            </a:r>
            <a:endParaRPr lang="ru-RU" sz="60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44208" y="1196752"/>
            <a:ext cx="2334072" cy="3507895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Я-Брест.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 стою обожженный. 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бьюсь за солдатскую честь.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нету здесь, нету сраженных.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только убитые есть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6072675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0534">
            <a:off x="3507660" y="3030042"/>
            <a:ext cx="2571451" cy="171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513">
            <a:off x="4188735" y="4501053"/>
            <a:ext cx="2540705" cy="19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0737">
            <a:off x="1675943" y="4794249"/>
            <a:ext cx="2643398" cy="154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424115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7086600" cy="659160"/>
          </a:xfrm>
        </p:spPr>
        <p:txBody>
          <a:bodyPr/>
          <a:lstStyle/>
          <a:p>
            <a:r>
              <a:rPr lang="ru-RU" sz="6000" i="1" dirty="0"/>
              <a:t> </a:t>
            </a:r>
            <a:r>
              <a:rPr lang="ru-RU" sz="6000" i="1" dirty="0" smtClean="0"/>
              <a:t>     Одесса</a:t>
            </a:r>
            <a:endParaRPr lang="ru-RU" sz="60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34883" y="838300"/>
            <a:ext cx="2829605" cy="575905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Пусть рушатся, хрипя, дома в огне пожарищ,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Пусть смерть бредёт по улицам твоим,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Пусть жжет </a:t>
            </a:r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</a:t>
            </a:r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лаза горячий чёрный дым,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Пусть пахнет хлеб теплом пороховым,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Одесса, город мой,  мой спутник и товарищ,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Одесса, город мой,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Тебя мы не сдадим.</a:t>
            </a:r>
            <a:endParaRPr lang="ru-RU" b="1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12" y="908720"/>
            <a:ext cx="3966543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4466">
            <a:off x="3910788" y="933451"/>
            <a:ext cx="2093218" cy="279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6685">
            <a:off x="3761301" y="3121255"/>
            <a:ext cx="2345457" cy="253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4516">
            <a:off x="3953846" y="4659198"/>
            <a:ext cx="2225824" cy="2028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894305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36104"/>
          </a:xfrm>
        </p:spPr>
        <p:txBody>
          <a:bodyPr/>
          <a:lstStyle/>
          <a:p>
            <a:r>
              <a:rPr lang="ru-RU" sz="6000" i="1" dirty="0" smtClean="0"/>
              <a:t>          Волгоград</a:t>
            </a:r>
            <a:endParaRPr lang="ru-RU" sz="60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04248" y="980728"/>
            <a:ext cx="2251720" cy="5544616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Средь гранитных плит и тополей,</a:t>
            </a:r>
          </a:p>
          <a:p>
            <a:pPr algn="ctr"/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Вдаль солдаты пристально глядят.</a:t>
            </a:r>
          </a:p>
          <a:p>
            <a:pPr algn="ctr"/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небе ясном стая журавлей,</a:t>
            </a:r>
          </a:p>
          <a:p>
            <a:pPr algn="ctr"/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Смотрит мать на всех своих ребят.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0" y="1074247"/>
            <a:ext cx="4023319" cy="57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13">
            <a:off x="4049127" y="1074246"/>
            <a:ext cx="2520590" cy="189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7498">
            <a:off x="4060839" y="2510988"/>
            <a:ext cx="2525147" cy="189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34">
            <a:off x="3807407" y="4351460"/>
            <a:ext cx="2753883" cy="20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3279205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086600" cy="936104"/>
          </a:xfrm>
        </p:spPr>
        <p:txBody>
          <a:bodyPr/>
          <a:lstStyle/>
          <a:p>
            <a:r>
              <a:rPr lang="ru-RU" sz="6000" i="1" dirty="0" smtClean="0"/>
              <a:t>           Керчь</a:t>
            </a:r>
            <a:endParaRPr lang="ru-RU" sz="60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2657" y="1340768"/>
            <a:ext cx="2119823" cy="422524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горе высокой Митридата обелиск и пушки  с трёх сторон.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честь бойца-матроса и солдата-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 над морем вознесён</a:t>
            </a:r>
            <a:endParaRPr lang="ru-RU" b="1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3855990" cy="546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9411">
            <a:off x="3859808" y="1378061"/>
            <a:ext cx="2684528" cy="201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8393">
            <a:off x="3916483" y="3015637"/>
            <a:ext cx="2743685" cy="186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292">
            <a:off x="3833710" y="4571057"/>
            <a:ext cx="2779086" cy="198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763269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19256" cy="803176"/>
          </a:xfrm>
        </p:spPr>
        <p:txBody>
          <a:bodyPr/>
          <a:lstStyle/>
          <a:p>
            <a:r>
              <a:rPr lang="ru-RU" sz="6000" i="1" dirty="0" smtClean="0"/>
              <a:t>        Ленинград</a:t>
            </a:r>
            <a:endParaRPr lang="ru-RU" sz="60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6256" y="1196752"/>
            <a:ext cx="1974032" cy="525658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Домов затемнённых громады 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зловещем подобии сна,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железных ночах Ленинграда Осадной поры тишина.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тишь разрывается воем-</a:t>
            </a:r>
          </a:p>
          <a:p>
            <a:pPr algn="ctr"/>
            <a:r>
              <a:rPr lang="ru-RU" b="1" i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ирены зовут на посты,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бомбы свистят над </a:t>
            </a:r>
            <a:r>
              <a:rPr lang="ru-RU" b="1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Невою</a:t>
            </a:r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Огнём обжигая мосты.</a:t>
            </a:r>
            <a:endParaRPr lang="ru-RU" b="1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90904"/>
            <a:ext cx="4032448" cy="5709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426">
            <a:off x="3970095" y="1136339"/>
            <a:ext cx="2394599" cy="2489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3735">
            <a:off x="3875242" y="3190065"/>
            <a:ext cx="2573914" cy="191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742">
            <a:off x="3908727" y="4899337"/>
            <a:ext cx="2486776" cy="186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567452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086600" cy="731168"/>
          </a:xfrm>
        </p:spPr>
        <p:txBody>
          <a:bodyPr/>
          <a:lstStyle/>
          <a:p>
            <a:r>
              <a:rPr lang="ru-RU" sz="6000" i="1" dirty="0" smtClean="0"/>
              <a:t>          Киев</a:t>
            </a:r>
            <a:endParaRPr lang="ru-RU" sz="6000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16216" y="836711"/>
            <a:ext cx="2627784" cy="465718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Прекрасный Киев наш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вековечных кручах!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Многострадальному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Хвала тебе , хвала!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Пускай сияет день,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ночь,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смерть , прошла,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Пускай блестит весна,</a:t>
            </a:r>
          </a:p>
          <a:p>
            <a:pPr algn="ctr"/>
            <a:r>
              <a:rPr lang="ru-RU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небо было в тучах!</a:t>
            </a:r>
            <a:endParaRPr lang="ru-RU" b="1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1"/>
            <a:ext cx="4176464" cy="5913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520">
            <a:off x="3932037" y="925416"/>
            <a:ext cx="2670715" cy="184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048">
            <a:off x="4073785" y="2624678"/>
            <a:ext cx="2638729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85">
            <a:off x="4161718" y="4297086"/>
            <a:ext cx="2518951" cy="239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9413202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445</TotalTime>
  <Words>460</Words>
  <Application>Microsoft Office PowerPoint</Application>
  <PresentationFormat>Экран (4:3)</PresentationFormat>
  <Paragraphs>95</Paragraphs>
  <Slides>19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7- «А» класс</vt:lpstr>
      <vt:lpstr>Города-герои</vt:lpstr>
      <vt:lpstr>Почётное звание города-героя  присваивалось в СССР городам,  жители которых проявили «массовый героизм и мужество в защите Родины  в Великой Отечественной войне  1941–1945 годов».</vt:lpstr>
      <vt:lpstr>Брестская Крепость</vt:lpstr>
      <vt:lpstr>      Одесса</vt:lpstr>
      <vt:lpstr>          Волгоград</vt:lpstr>
      <vt:lpstr>           Керчь</vt:lpstr>
      <vt:lpstr>        Ленинград</vt:lpstr>
      <vt:lpstr>          Киев</vt:lpstr>
      <vt:lpstr>      Мурманск</vt:lpstr>
      <vt:lpstr>               Смоленск</vt:lpstr>
      <vt:lpstr>   Новороссийск</vt:lpstr>
      <vt:lpstr>  Севастополь</vt:lpstr>
      <vt:lpstr>          Минск</vt:lpstr>
      <vt:lpstr>           Тула</vt:lpstr>
      <vt:lpstr>         Москва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natasha</dc:creator>
  <cp:lastModifiedBy>Dulov Pavel</cp:lastModifiedBy>
  <cp:revision>39</cp:revision>
  <dcterms:created xsi:type="dcterms:W3CDTF">2017-01-18T18:10:18Z</dcterms:created>
  <dcterms:modified xsi:type="dcterms:W3CDTF">2017-02-21T20:37:44Z</dcterms:modified>
</cp:coreProperties>
</file>