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60" r:id="rId3"/>
    <p:sldId id="257" r:id="rId4"/>
    <p:sldId id="258" r:id="rId5"/>
    <p:sldId id="259" r:id="rId6"/>
    <p:sldId id="27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5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891D5-13F6-4D71-A529-5602C95B71EF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A03F2-B933-4FAA-9E52-53D16759D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A03F2-B933-4FAA-9E52-53D16759DBA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A03F2-B933-4FAA-9E52-53D16759DBA8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2;&#1083;&#1072;&#1076;&#1077;&#1083;&#1077;&#1094;\&#1056;&#1072;&#1073;&#1086;&#1095;&#1080;&#1081;%20&#1089;&#1090;&#1086;&#1083;\&#1087;&#1086;&#1089;&#1083;&#1077;&#1076;&#1085;&#1080;&#1081;%20&#1075;&#1077;&#1088;&#1086;&#1081;\BI-2%20-%20Poslednii%20geroi%20(ostat'sya%20v%20zhivyh)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2;&#1083;&#1072;&#1076;&#1077;&#1083;&#1077;&#1094;\&#1056;&#1072;&#1073;&#1086;&#1095;&#1080;&#1081;%20&#1089;&#1090;&#1086;&#1083;\&#1087;&#1086;&#1089;&#1083;&#1077;&#1076;&#1085;&#1080;&#1081;%20&#1075;&#1077;&#1088;&#1086;&#1081;\detskie_pesni_-_boom_boom_aint_it_great_to_be_crazy.mp3" TargetMode="Externa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2;&#1083;&#1072;&#1076;&#1077;&#1083;&#1077;&#1094;\&#1056;&#1072;&#1073;&#1086;&#1095;&#1080;&#1081;%20&#1089;&#1090;&#1086;&#1083;\&#1087;&#1086;&#1089;&#1083;&#1077;&#1076;&#1085;&#1080;&#1081;%20&#1075;&#1077;&#1088;&#1086;&#1081;\BI-2%20-%20Poslednii%20geroi%20(ostat'sya%20v%20zhivyh).mp3" TargetMode="Externa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2;&#1083;&#1072;&#1076;&#1077;&#1083;&#1077;&#1094;\&#1056;&#1072;&#1073;&#1086;&#1095;&#1080;&#1081;%20&#1089;&#1090;&#1086;&#1083;\&#1087;&#1086;&#1089;&#1083;&#1077;&#1076;&#1085;&#1080;&#1081;%20&#1075;&#1077;&#1088;&#1086;&#1081;\detskie_pesni_-_nepriyatnost_etu_m_perezhivm.mp3" TargetMode="External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2;&#1083;&#1072;&#1076;&#1077;&#1083;&#1077;&#1094;\&#1056;&#1072;&#1073;&#1086;&#1095;&#1080;&#1081;%20&#1089;&#1090;&#1086;&#1083;\&#1087;&#1086;&#1089;&#1083;&#1077;&#1076;&#1085;&#1080;&#1081;%20&#1075;&#1077;&#1088;&#1086;&#1081;\&#1040;&#1085;&#1103;_&#1061;&#1080;&#1073;&#1077;&#1085;&#1090;&#1072;&#1083;&#1100;_-_&#1055;&#1086;&#1089;&#1083;&#1077;&#1076;&#1085;&#1080;&#1081;_&#1043;&#1077;&#1088;&#1086;&#1081;_%5bmp3type.ru%5d.mp3" TargetMode="External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3.xml"/><Relationship Id="rId1" Type="http://schemas.openxmlformats.org/officeDocument/2006/relationships/audio" Target="file:///C:\Documents%20and%20Settings\&#1042;&#1083;&#1072;&#1076;&#1077;&#1083;&#1077;&#1094;\&#1056;&#1072;&#1073;&#1086;&#1095;&#1080;&#1081;%20&#1089;&#1090;&#1086;&#1083;\&#1087;&#1086;&#1089;&#1083;&#1077;&#1076;&#1085;&#1080;&#1081;%20&#1075;&#1077;&#1088;&#1086;&#1081;\_&#1087;&#1077;&#1085;&#1080;&#1077;_&#1087;&#1090;&#1080;&#1094;,_&#1096;&#1091;&#1084;_&#1074;&#1086;&#1076;&#1099;,_&#1082;&#1086;&#1083;&#1086;&#1082;&#1086;&#1083;&#1100;&#1095;&#1080;&#1082;&#1080;_(mp3ostrov.com).mp3" TargetMode="Externa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следний геро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BI-2 - Poslednii geroi (ostat'sya v zhivyh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34400" y="6172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147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Какая наука  изучает фигуры и их свойства?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</a:t>
            </a:r>
            <a:endParaRPr lang="ru-RU" dirty="0"/>
          </a:p>
        </p:txBody>
      </p:sp>
      <p:pic>
        <p:nvPicPr>
          <p:cNvPr id="4" name="Рисунок 3" descr="36_7_11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999" y="3752272"/>
            <a:ext cx="3660321" cy="31057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Какая фигура называется треугольником?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4</a:t>
            </a:r>
            <a:endParaRPr lang="ru-RU" dirty="0"/>
          </a:p>
        </p:txBody>
      </p:sp>
      <p:pic>
        <p:nvPicPr>
          <p:cNvPr id="4" name="Рисунок 3" descr="Рисунок2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4124325"/>
            <a:ext cx="2667000" cy="2733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Какие слагаемые называются подобными?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5</a:t>
            </a:r>
            <a:endParaRPr lang="ru-RU" dirty="0"/>
          </a:p>
        </p:txBody>
      </p:sp>
      <p:pic>
        <p:nvPicPr>
          <p:cNvPr id="4" name="Рисунок 3" descr="Рисунок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3886200"/>
            <a:ext cx="31242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Как раскрыть скобки, если перед ними стоит знак «+», или «-»?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6</a:t>
            </a:r>
            <a:endParaRPr lang="ru-RU" dirty="0"/>
          </a:p>
        </p:txBody>
      </p:sp>
      <p:pic>
        <p:nvPicPr>
          <p:cNvPr id="4" name="Рисунок 3" descr="Рисунок1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400425"/>
            <a:ext cx="2647950" cy="3457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Какие углы называются смежными?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7</a:t>
            </a:r>
            <a:endParaRPr lang="ru-RU" dirty="0"/>
          </a:p>
        </p:txBody>
      </p:sp>
      <p:pic>
        <p:nvPicPr>
          <p:cNvPr id="4" name="Рисунок 3" descr="Рисунок5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4076700"/>
            <a:ext cx="2924175" cy="2781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Какие углы называются вертикальными?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8</a:t>
            </a:r>
            <a:endParaRPr lang="ru-RU" dirty="0"/>
          </a:p>
        </p:txBody>
      </p:sp>
      <p:pic>
        <p:nvPicPr>
          <p:cNvPr id="4" name="Рисунок 3" descr="Рисунок3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4019550"/>
            <a:ext cx="3067050" cy="2838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Гимнастика ума.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detskie_pesni_-_boom_boom_aint_it_great_to_be_craz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296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1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67304_norm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MS900069593[1].wav">
            <a:hlinkClick r:id="" action="ppaction://media"/>
          </p:cNvPr>
          <p:cNvPicPr>
            <a:picLocks noRot="1" noChangeAspect="1"/>
          </p:cNvPicPr>
          <p:nvPr>
            <a:wavAudioFile r:embed="rId1" name="MS900069593[1].wav"/>
          </p:nvPr>
        </p:nvPicPr>
        <p:blipFill>
          <a:blip r:embed="rId4"/>
          <a:stretch>
            <a:fillRect/>
          </a:stretch>
        </p:blipFill>
        <p:spPr>
          <a:xfrm>
            <a:off x="8305800" y="6096000"/>
            <a:ext cx="304800" cy="3048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38200" y="609600"/>
            <a:ext cx="44055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i="1" dirty="0" smtClean="0"/>
              <a:t>Жеребьёвка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9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Конкурс  1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Объединение команд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1" y="2514600"/>
          <a:ext cx="7086598" cy="3962400"/>
        </p:xfrm>
        <a:graphic>
          <a:graphicData uri="http://schemas.openxmlformats.org/drawingml/2006/table">
            <a:tbl>
              <a:tblPr/>
              <a:tblGrid>
                <a:gridCol w="2837978"/>
                <a:gridCol w="2082575"/>
                <a:gridCol w="2166045"/>
              </a:tblGrid>
              <a:tr h="1320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Times New Roman"/>
                          <a:ea typeface="Times New Roman"/>
                          <a:cs typeface="Arial"/>
                        </a:rPr>
                        <a:t>-2x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0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Times New Roman"/>
                          <a:ea typeface="Times New Roman"/>
                          <a:cs typeface="Arial"/>
                        </a:rPr>
                        <a:t>4x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0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Times New Roman"/>
                          <a:ea typeface="Times New Roman"/>
                          <a:cs typeface="Arial"/>
                        </a:rPr>
                        <a:t>-15x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2362200"/>
          <a:ext cx="6705600" cy="449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652"/>
                <a:gridCol w="1943652"/>
                <a:gridCol w="2818296"/>
              </a:tblGrid>
              <a:tr h="1396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latin typeface="Times New Roman"/>
                          <a:ea typeface="Times New Roman"/>
                          <a:cs typeface="Arial"/>
                        </a:rPr>
                        <a:t>-2x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494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4x</a:t>
                      </a:r>
                      <a:endParaRPr lang="ru-RU" sz="4800" dirty="0"/>
                    </a:p>
                  </a:txBody>
                  <a:tcPr/>
                </a:tc>
              </a:tr>
              <a:tr h="1549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Times New Roman"/>
                          <a:ea typeface="Times New Roman"/>
                          <a:cs typeface="Arial"/>
                        </a:rPr>
                        <a:t>-15x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44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BI-2 - Poslednii geroi (ostat'sya v zhivyh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147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2362200"/>
            <a:ext cx="8001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(5; 1) (6; 2) (6; 3) (5; 6) (4; 7) (5;8) (6;8) (8; 9) (9; 9) (7;8) (9;8) (6; 7) (7; 6) (9; 6) (11; 5) (12; 3) (12; 2) (13; 3) (12; 1) (7; 1) (8; 2) (9; 2) (8; 3) (6; 1) (5; 1) и (5; 7).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0600" y="1066800"/>
            <a:ext cx="685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Узнай, съедобен ли зверь, зашифрованный с помощью координат.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66800" y="457200"/>
            <a:ext cx="24016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Конкурс 2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22691_4070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67304_norm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38200" y="609600"/>
            <a:ext cx="44055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i="1" dirty="0" smtClean="0"/>
              <a:t>Жеребьёвка</a:t>
            </a:r>
            <a:endParaRPr lang="ru-RU" sz="4800" dirty="0"/>
          </a:p>
        </p:txBody>
      </p:sp>
      <p:pic>
        <p:nvPicPr>
          <p:cNvPr id="5" name="detskie_pesni_-_nepriyatnost_etu_m_perezhiv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305800" y="6172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44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Логическое задание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3 конкурс</a:t>
            </a:r>
            <a:endParaRPr lang="ru-RU" dirty="0"/>
          </a:p>
        </p:txBody>
      </p:sp>
      <p:pic>
        <p:nvPicPr>
          <p:cNvPr id="35842" name="Picture 2" descr="img119"/>
          <p:cNvPicPr>
            <a:picLocks noChangeAspect="1" noChangeArrowheads="1"/>
          </p:cNvPicPr>
          <p:nvPr/>
        </p:nvPicPr>
        <p:blipFill>
          <a:blip r:embed="rId3"/>
          <a:srcRect l="4225" t="20529" r="8450" b="20325"/>
          <a:stretch>
            <a:fillRect/>
          </a:stretch>
        </p:blipFill>
        <p:spPr bwMode="auto">
          <a:xfrm>
            <a:off x="990600" y="28956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Поединок финалистов.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90599" y="2057400"/>
          <a:ext cx="5715001" cy="2133600"/>
        </p:xfrm>
        <a:graphic>
          <a:graphicData uri="http://schemas.openxmlformats.org/drawingml/2006/table">
            <a:tbl>
              <a:tblPr/>
              <a:tblGrid>
                <a:gridCol w="5715001"/>
              </a:tblGrid>
              <a:tr h="1066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248399" y="2362200"/>
          <a:ext cx="2895600" cy="822960"/>
        </p:xfrm>
        <a:graphic>
          <a:graphicData uri="http://schemas.openxmlformats.org/drawingml/2006/table">
            <a:tbl>
              <a:tblPr/>
              <a:tblGrid>
                <a:gridCol w="2895600"/>
              </a:tblGrid>
              <a:tr h="822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" name="Рисунок 6" descr="613479581661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6400"/>
            <a:ext cx="9144000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0" y="1066800"/>
            <a:ext cx="6915419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Поздравляем победителя</a:t>
            </a:r>
            <a:r>
              <a:rPr lang="ru-RU" sz="4800" dirty="0" smtClean="0"/>
              <a:t>!</a:t>
            </a:r>
            <a:endParaRPr lang="ru-RU" sz="4800" dirty="0"/>
          </a:p>
        </p:txBody>
      </p:sp>
      <p:pic>
        <p:nvPicPr>
          <p:cNvPr id="4" name="Рисунок 3" descr="победитель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590800"/>
            <a:ext cx="5715000" cy="4267200"/>
          </a:xfrm>
          <a:prstGeom prst="rect">
            <a:avLst/>
          </a:prstGeom>
        </p:spPr>
      </p:pic>
      <p:pic>
        <p:nvPicPr>
          <p:cNvPr id="6" name="Аня_Хибенталь_-_Последний_Герой_[mp3type.ru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3820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09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52600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Реши уравнения: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(7x+1)+(3X-1)-21=3;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(1-4x)+(1-3x)=6x-(2x-1);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(3-x)+(4-8x)</a:t>
            </a:r>
            <a:r>
              <a:rPr kumimoji="0" lang="ru-RU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=x+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(1+8x);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(1-y)+(4-6y)-(2y-1)-(3y+1)=3;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67304_norm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Жеребьёвка…</a:t>
            </a:r>
            <a:endParaRPr lang="ru-RU" i="1" dirty="0"/>
          </a:p>
        </p:txBody>
      </p:sp>
      <p:pic>
        <p:nvPicPr>
          <p:cNvPr id="6" name="MS900069593[2].wav">
            <a:hlinkClick r:id="" action="ppaction://media"/>
          </p:cNvPr>
          <p:cNvPicPr>
            <a:picLocks noRot="1" noChangeAspect="1"/>
          </p:cNvPicPr>
          <p:nvPr>
            <a:wavAudioFile r:embed="rId1" name="MS900069593[2].wav"/>
          </p:nvPr>
        </p:nvPicPr>
        <p:blipFill>
          <a:blip r:embed="rId4"/>
          <a:stretch>
            <a:fillRect/>
          </a:stretch>
        </p:blipFill>
        <p:spPr>
          <a:xfrm>
            <a:off x="8610600" y="5715000"/>
            <a:ext cx="5334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9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971800"/>
            <a:ext cx="5791200" cy="3886200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Выиграй сосуд  с водой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46445" y="533400"/>
            <a:ext cx="4051109" cy="923330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>
                  <a:solidFill>
                    <a:schemeClr val="accent5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Конкурс 2</a:t>
            </a:r>
            <a:endParaRPr lang="ru-RU" sz="5400" b="1" cap="all" spc="0" dirty="0">
              <a:ln>
                <a:solidFill>
                  <a:schemeClr val="accent5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7" name="_пение_птиц,_шум_воды,_колокольчики_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3058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023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67304_norm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38200" y="609600"/>
            <a:ext cx="44055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i="1" dirty="0" smtClean="0"/>
              <a:t>Жеребьёвка</a:t>
            </a:r>
            <a:endParaRPr lang="ru-RU" sz="4800" dirty="0"/>
          </a:p>
        </p:txBody>
      </p:sp>
      <p:pic>
        <p:nvPicPr>
          <p:cNvPr id="6" name="MS900069593[2].wav">
            <a:hlinkClick r:id="" action="ppaction://media"/>
          </p:cNvPr>
          <p:cNvPicPr>
            <a:picLocks noRot="1" noChangeAspect="1"/>
          </p:cNvPicPr>
          <p:nvPr>
            <a:wavAudioFile r:embed="rId1" name="MS900069593[2].wav"/>
          </p:nvPr>
        </p:nvPicPr>
        <p:blipFill>
          <a:blip r:embed="rId4"/>
          <a:stretch>
            <a:fillRect/>
          </a:stretch>
        </p:blipFill>
        <p:spPr>
          <a:xfrm>
            <a:off x="8001000" y="5562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9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Поймай рыбку.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3</a:t>
            </a:r>
            <a:endParaRPr lang="ru-RU" dirty="0"/>
          </a:p>
        </p:txBody>
      </p:sp>
      <p:pic>
        <p:nvPicPr>
          <p:cNvPr id="4" name="Рисунок 3" descr="329180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514600"/>
            <a:ext cx="54864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5718048" cy="261072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Какая функция называется линейной?</a:t>
            </a:r>
            <a:endParaRPr lang="ru-RU" sz="4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</a:t>
            </a:r>
            <a:endParaRPr lang="ru-RU" dirty="0"/>
          </a:p>
        </p:txBody>
      </p:sp>
      <p:pic>
        <p:nvPicPr>
          <p:cNvPr id="6" name="Рисунок 5" descr="36_1_5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4648200"/>
            <a:ext cx="1944000" cy="19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437098" cy="2839328"/>
          </a:xfrm>
        </p:spPr>
        <p:txBody>
          <a:bodyPr>
            <a:noAutofit/>
          </a:bodyPr>
          <a:lstStyle/>
          <a:p>
            <a:r>
              <a:rPr lang="ru-RU" sz="4800" dirty="0" smtClean="0"/>
              <a:t>Какая функция называется прямой    </a:t>
            </a:r>
            <a:r>
              <a:rPr lang="ru-RU" sz="4800" dirty="0" err="1" smtClean="0"/>
              <a:t>пропоциональностью</a:t>
            </a:r>
            <a:r>
              <a:rPr lang="ru-RU" sz="4800" dirty="0" smtClean="0"/>
              <a:t>?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291</Words>
  <PresentationFormat>Экран (4:3)</PresentationFormat>
  <Paragraphs>49</Paragraphs>
  <Slides>25</Slides>
  <Notes>2</Notes>
  <HiddenSlides>0</HiddenSlides>
  <MMClips>9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Метро</vt:lpstr>
      <vt:lpstr>Слайд 1</vt:lpstr>
      <vt:lpstr>Слайд 2</vt:lpstr>
      <vt:lpstr>Конкурс 1</vt:lpstr>
      <vt:lpstr>Жеребьёвка…</vt:lpstr>
      <vt:lpstr>Слайд 5</vt:lpstr>
      <vt:lpstr>Слайд 6</vt:lpstr>
      <vt:lpstr>Конкурс 3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Конкурс 4</vt:lpstr>
      <vt:lpstr>Слайд 17</vt:lpstr>
      <vt:lpstr>Слайд 18</vt:lpstr>
      <vt:lpstr>Объединение команд</vt:lpstr>
      <vt:lpstr>Слайд 20</vt:lpstr>
      <vt:lpstr>Слайд 21</vt:lpstr>
      <vt:lpstr>Слайд 22</vt:lpstr>
      <vt:lpstr>3 конкурс</vt:lpstr>
      <vt:lpstr>Поединок финалистов.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28</cp:revision>
  <dcterms:modified xsi:type="dcterms:W3CDTF">2011-11-05T15:15:37Z</dcterms:modified>
</cp:coreProperties>
</file>