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0" r:id="rId2"/>
    <p:sldId id="256" r:id="rId3"/>
    <p:sldId id="257" r:id="rId4"/>
    <p:sldId id="273" r:id="rId5"/>
    <p:sldId id="267" r:id="rId6"/>
    <p:sldId id="266" r:id="rId7"/>
    <p:sldId id="272" r:id="rId8"/>
    <p:sldId id="263" r:id="rId9"/>
    <p:sldId id="259" r:id="rId10"/>
    <p:sldId id="262" r:id="rId11"/>
    <p:sldId id="260" r:id="rId12"/>
    <p:sldId id="274" r:id="rId13"/>
    <p:sldId id="271" r:id="rId14"/>
    <p:sldId id="264" r:id="rId15"/>
    <p:sldId id="265" r:id="rId16"/>
    <p:sldId id="261" r:id="rId17"/>
    <p:sldId id="275" r:id="rId18"/>
    <p:sldId id="269" r:id="rId19"/>
    <p:sldId id="268" r:id="rId20"/>
    <p:sldId id="25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BA63E-8699-4475-BBD7-E46691A2812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F739F-A82E-44CB-8915-4FDA0529F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9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F739F-A82E-44CB-8915-4FDA0529F1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9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F739F-A82E-44CB-8915-4FDA0529F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25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F739F-A82E-44CB-8915-4FDA0529F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22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F739F-A82E-44CB-8915-4FDA0529F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50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D1B88-F0EC-4456-B83A-EFF2CB97B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950ED0-8E42-47F7-9B64-16A1AC3A6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2347D-B514-4C26-8286-BBEF8B5C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22F0-715F-4BBE-AB33-BA9BC5BE210F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8BB431-F44D-4A5F-885A-1F4D13EF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F5AEE-DA0F-4883-92E5-BBC2C762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FB79-4A62-480A-90FA-5E0D4E7B1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6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150BB-705D-40DE-88B5-15DAD084C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9B8EE8-40DD-46CC-936F-3136B48E5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1A3C99-4B13-417C-9983-87899225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22F0-715F-4BBE-AB33-BA9BC5BE210F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19CAE3-E018-4344-BC17-94CBE31D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3CF106-ADDE-4025-8B9A-55C3A61E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FB79-4A62-480A-90FA-5E0D4E7B1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7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65E7C4-6BC5-4EFC-B537-5A5C7E241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BBE997-3177-49EF-9A8D-D7342EA39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75A892-40E9-4AB7-8E05-67AED3DE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22F0-715F-4BBE-AB33-BA9BC5BE210F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31051-2821-4EDF-B99B-BF7B8E49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7AB9E-7E4A-4F35-8AF2-005B20CA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FB79-4A62-480A-90FA-5E0D4E7B1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FE772-6C9B-4B58-9650-B62AF97F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BE206-A630-43E1-9FF4-3EA36BB83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82DFB-6198-4E78-A927-817652AD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22F0-715F-4BBE-AB33-BA9BC5BE210F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E6EE3-0EBE-43D1-8F32-F8AB3FF1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60EB2-F9A9-498F-9FB1-255CEFDA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FB79-4A62-480A-90FA-5E0D4E7B1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E571-7D86-421E-B508-8853F662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57531-E1E9-4C4F-BCFF-68966A324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ADD164-14D6-4BBE-90D8-34BC67BD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22F0-715F-4BBE-AB33-BA9BC5BE210F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DC8E74-7FDA-409C-B432-34330E8C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A3341-5E3B-4B81-A850-D4E85EBA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FB79-4A62-480A-90FA-5E0D4E7B1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1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9A56C-4B5E-4C79-8712-CF350DD5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953087-1AF4-4BA2-BFF3-4F2442096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081225-3F13-48ED-B4C2-208481225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420B75-C0D1-400D-9C5A-8D24A88F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22F0-715F-4BBE-AB33-BA9BC5BE210F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CDF607-E59C-439C-99C8-1A8327DB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4FF7BF-FB8A-4268-AE12-05C31652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FB79-4A62-480A-90FA-5E0D4E7B1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8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0FC4B-CEA6-4CC1-9099-C9CA91B89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85D20E-B99C-46CD-8ED0-975C2D060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2C2388-257E-4357-B8FB-93852FA00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D27976-5F5C-4622-ABE9-C2289C868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8CEF82-D24A-4BAC-8879-3E3C31EC7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E5337A-D7F3-4269-845A-6AF8A937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22F0-715F-4BBE-AB33-BA9BC5BE210F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004A00-DA39-4C8A-9B40-E01845DA4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A2890D-0909-4F5A-978B-D79A92D1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FB79-4A62-480A-90FA-5E0D4E7B1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7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44DD5-4790-40D3-A549-51E9A289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35301E-6489-4363-BB8E-1F4F40DA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22F0-715F-4BBE-AB33-BA9BC5BE210F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F00A17-185D-4605-A14D-6AF4C0FB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B4D8C2-F0A1-474E-8618-F186C8B5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FB79-4A62-480A-90FA-5E0D4E7B1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7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2D4E96-4227-4979-8772-033375C1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22F0-715F-4BBE-AB33-BA9BC5BE210F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DDF72F-E595-4AFF-92E7-1476698B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4128AF-040D-4FCC-B2ED-C9916DE3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FB79-4A62-480A-90FA-5E0D4E7B1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8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5D726-7EC6-452A-8E91-80872382C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1F3D3-7994-4B3B-97DF-2BFDA3730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9315F4-D217-4B9E-BB5A-C2B0DB18A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9F04DA-0C4B-49A8-97B0-931B6FD3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22F0-715F-4BBE-AB33-BA9BC5BE210F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D8F6E2-FD0B-4D0E-8B11-6A06C324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A4FDAB-4ECA-410A-89E7-BC99125A5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FB79-4A62-480A-90FA-5E0D4E7B1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9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304B3-E560-4783-BEBF-604D5093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E8CCC6-A18B-4BA6-819B-4527928C9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D892CA-0132-485D-914E-FA8CD0D29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30E08B-459F-4EDE-B418-EC1467F4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22F0-715F-4BBE-AB33-BA9BC5BE210F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DDA76E-1C7C-4D35-8C8D-53BB333B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18CD1-9727-456C-9034-C20865B3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FB79-4A62-480A-90FA-5E0D4E7B1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2E5DF-E519-4A80-922E-05982B62D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2CE69A-AE4F-4155-BEBD-3A5A303AB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4F730-26DA-4226-B3F5-50B66105F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D22F0-715F-4BBE-AB33-BA9BC5BE210F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D9416D-F685-4B7F-9D30-8846C695A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95DF0E-45C6-4D16-8751-4328A9F46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FFB79-4A62-480A-90FA-5E0D4E7B1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FB2D0D-0D5F-402C-A990-0BBC3F28B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5E94D-263A-48B4-A5E4-34978B778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8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7AD94-275C-4F21-9274-FDF1CCBB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7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31EE8A-78B8-4D92-881E-C255464C8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50" y="661181"/>
            <a:ext cx="11297099" cy="2240835"/>
          </a:xfrm>
        </p:spPr>
        <p:txBody>
          <a:bodyPr>
            <a:noAutofit/>
          </a:bodyPr>
          <a:lstStyle/>
          <a:p>
            <a:r>
              <a:rPr lang="ru-RU" sz="4400" dirty="0"/>
              <a:t>В фонде «Справедливая помощь» подтвердили, что своим последним рейсом Елизавета Петровна везла медикаменты в университетский госпиталь </a:t>
            </a:r>
            <a:r>
              <a:rPr lang="ru-RU" sz="4400" dirty="0" err="1"/>
              <a:t>Латакии</a:t>
            </a:r>
            <a:r>
              <a:rPr lang="ru-RU" sz="4400" dirty="0"/>
              <a:t> (СИРИЯ): лекарства для онкологических больных, для новорожденных, расходные материалы, которые не поступали туда из-за войны и санкций. </a:t>
            </a:r>
          </a:p>
        </p:txBody>
      </p:sp>
    </p:spTree>
    <p:extLst>
      <p:ext uri="{BB962C8B-B14F-4D97-AF65-F5344CB8AC3E}">
        <p14:creationId xmlns:p14="http://schemas.microsoft.com/office/powerpoint/2010/main" val="124242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53DFA9-45B0-4BDF-85ED-51014A501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954"/>
            <a:ext cx="12192001" cy="75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DFEA88-F4A7-4FE9-B973-57F62ECEA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12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35C524-0090-4086-96FB-14507D8AA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0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3FC903-52AC-4B86-B9C3-FF40714EA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71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31EE8A-78B8-4D92-881E-C255464C8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50" y="661181"/>
            <a:ext cx="11297099" cy="2240835"/>
          </a:xfrm>
        </p:spPr>
        <p:txBody>
          <a:bodyPr>
            <a:noAutofit/>
          </a:bodyPr>
          <a:lstStyle/>
          <a:p>
            <a:endParaRPr lang="ru-RU" sz="4400" dirty="0"/>
          </a:p>
          <a:p>
            <a:endParaRPr lang="ru-RU" sz="4400" dirty="0"/>
          </a:p>
          <a:p>
            <a:endParaRPr lang="ru-RU" sz="4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E81079-A9EF-4634-AB21-70BBFA1DA3B0}"/>
              </a:ext>
            </a:extLst>
          </p:cNvPr>
          <p:cNvSpPr/>
          <p:nvPr/>
        </p:nvSpPr>
        <p:spPr>
          <a:xfrm>
            <a:off x="731519" y="661181"/>
            <a:ext cx="10649243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000000"/>
                </a:solidFill>
                <a:latin typeface="Verdana" panose="020B0604030504040204" pitchFamily="34" charset="0"/>
              </a:rPr>
              <a:t>Кажется, что всю свою жизнь Елизавета Глинка посвятила добрым делам. Она помогала тем, кому никто не хотел помогать. Ее главные пациенты - безнадежные, умирающие, никому не нужные. Никому, кроме нее. </a:t>
            </a:r>
          </a:p>
          <a:p>
            <a:pPr algn="ctr"/>
            <a:r>
              <a:rPr lang="ru-RU" sz="4400" dirty="0">
                <a:solidFill>
                  <a:srgbClr val="000000"/>
                </a:solidFill>
                <a:latin typeface="Verdana" panose="020B0604030504040204" pitchFamily="34" charset="0"/>
              </a:rPr>
              <a:t>Каждый день Доктора Лиза совершала маленькое чудо. </a:t>
            </a:r>
          </a:p>
          <a:p>
            <a:pPr algn="ctr"/>
            <a:endParaRPr lang="ru-RU" sz="3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6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E3BE39-B2C1-4E7B-8026-F5076FA99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116F95-CF3C-4E84-993E-22EAE3F207BB}"/>
              </a:ext>
            </a:extLst>
          </p:cNvPr>
          <p:cNvSpPr/>
          <p:nvPr/>
        </p:nvSpPr>
        <p:spPr>
          <a:xfrm>
            <a:off x="1575581" y="306365"/>
            <a:ext cx="9453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</a:rPr>
              <a:t>Доктор Лиза погибла в авиакатастрофе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</a:rPr>
              <a:t>25 декабря 2016 года.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20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03661C-4923-4CCB-B294-21CBE8312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9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65047-6109-4224-B972-6EAB2223E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4948" y="689058"/>
            <a:ext cx="9144000" cy="91114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Кем была Доктор Лиза в жизни?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31EE8A-78B8-4D92-881E-C255464C8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883" y="1852863"/>
            <a:ext cx="11622506" cy="4523874"/>
          </a:xfrm>
        </p:spPr>
        <p:txBody>
          <a:bodyPr>
            <a:noAutofit/>
          </a:bodyPr>
          <a:lstStyle/>
          <a:p>
            <a:r>
              <a:rPr lang="ru-RU" sz="4400" dirty="0"/>
              <a:t>Российский общественный деятель и правозащитник. Филантроп, по образованию врач-реаниматолог, исполнительный директор Международной общественной организации «Справедливая помощь». Член Совета при президенте России по развитию гражданского общества и правам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865361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6E3CC9-7CEA-467F-BC75-656178586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" y="0"/>
            <a:ext cx="12083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8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1E7897-76F6-4A63-B0AC-0216A1F23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2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31EE8A-78B8-4D92-881E-C255464C8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50" y="661181"/>
            <a:ext cx="11297099" cy="2240835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Verdana" panose="020B0604030504040204" pitchFamily="34" charset="0"/>
              </a:rPr>
              <a:t>Вспоминаем её добрые дела, чтобы гордиться и брать пример.</a:t>
            </a:r>
            <a:endParaRPr lang="ru-RU" sz="4400" dirty="0"/>
          </a:p>
          <a:p>
            <a:endParaRPr lang="ru-RU" sz="4400" dirty="0"/>
          </a:p>
          <a:p>
            <a:endParaRPr lang="ru-RU" sz="4400" dirty="0"/>
          </a:p>
          <a:p>
            <a:r>
              <a:rPr lang="ru-RU" sz="4400" dirty="0"/>
              <a:t>Доктор Лиза вывозила детей из зоны военных действий на Украине с самого начала конфликта - больше двух лет подряд. </a:t>
            </a:r>
          </a:p>
          <a:p>
            <a:r>
              <a:rPr lang="ru-RU" sz="4400" dirty="0"/>
              <a:t>За это время она спасла более ста маленьких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112785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BD145E-822C-4046-9474-141D91BE7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1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0EDB2E-5DC4-403E-8774-D4A3FFCBE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1A15E0-43C6-4F9F-8366-2D332B39B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18" y="0"/>
            <a:ext cx="12315618" cy="69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6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5BD361-8B0C-4DA4-BE03-AA4573EED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9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7E460E-2ACB-40CA-B39F-5C34B716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23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186</Words>
  <Application>Microsoft Office PowerPoint</Application>
  <PresentationFormat>Широкоэкранный</PresentationFormat>
  <Paragraphs>17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Кем была Доктор Лиза в жизни?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Доктор Лиза.</dc:title>
  <dc:creator>МарикМаракеш</dc:creator>
  <cp:lastModifiedBy>МарикМаракеш</cp:lastModifiedBy>
  <cp:revision>5</cp:revision>
  <dcterms:created xsi:type="dcterms:W3CDTF">2017-12-10T19:25:28Z</dcterms:created>
  <dcterms:modified xsi:type="dcterms:W3CDTF">2019-10-23T17:35:46Z</dcterms:modified>
</cp:coreProperties>
</file>