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4177" r:id="rId3"/>
    <p:sldMasterId id="2147484189" r:id="rId4"/>
    <p:sldMasterId id="2147484355" r:id="rId5"/>
    <p:sldMasterId id="2147484625" r:id="rId6"/>
    <p:sldMasterId id="2147484638" r:id="rId7"/>
  </p:sldMasterIdLst>
  <p:sldIdLst>
    <p:sldId id="277" r:id="rId8"/>
    <p:sldId id="260" r:id="rId9"/>
    <p:sldId id="289" r:id="rId10"/>
    <p:sldId id="296" r:id="rId11"/>
    <p:sldId id="287" r:id="rId12"/>
    <p:sldId id="288" r:id="rId13"/>
    <p:sldId id="258" r:id="rId14"/>
    <p:sldId id="272" r:id="rId15"/>
    <p:sldId id="290" r:id="rId16"/>
    <p:sldId id="291" r:id="rId17"/>
    <p:sldId id="292" r:id="rId18"/>
    <p:sldId id="273" r:id="rId19"/>
    <p:sldId id="293" r:id="rId20"/>
    <p:sldId id="294" r:id="rId21"/>
    <p:sldId id="295" r:id="rId22"/>
    <p:sldId id="274" r:id="rId23"/>
    <p:sldId id="275" r:id="rId24"/>
    <p:sldId id="278" r:id="rId25"/>
    <p:sldId id="281" r:id="rId26"/>
    <p:sldId id="283" r:id="rId27"/>
    <p:sldId id="280" r:id="rId28"/>
    <p:sldId id="297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7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E113-2768-4748-A199-9061DE1EB4B3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561F-E4A6-4F60-8099-7BDDA61FB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8E74-47CE-406C-91C4-5D34BFEA18F2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441A-17FB-49CD-AA87-F01417A92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C629-0CF1-40B7-963B-5AFEA6A4D213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E8048-C128-4D46-89E5-F420DDE3C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73B3-55F1-4DEB-A34E-C06BC21E697C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588DB-C68A-4106-9416-539214080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E70C-CE2D-46AE-A362-EE5CE06C7B67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C2307-27AA-4E39-B5C5-52E2ADF369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19EC-42DF-4244-9D65-29A33D865057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4C35-71AB-4FC3-AAD4-F87727E6D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A167-94DF-43B7-93AC-8E7C79040974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6F74-D10A-46B9-9F2E-BB20B7C95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6BD44-3507-4FD7-A7E7-EE8909230407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B73A-B724-4727-A78C-7A4D49CDF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5DC2-984A-478E-A145-D92F4216D4FE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EC29-1345-4D21-BA5E-083377C69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56F46-AB94-49A6-A296-6032DE8E9621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E701-9160-48F6-A402-35937698E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1F9C-E91C-4192-8025-0DBDF33A5CBF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E7869-83BB-445A-9359-9D0F9218A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FA80-D834-44EA-8C6F-02933A84A2BE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18802-7F67-43F3-B4F8-F3BAEDFEC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C76D-9114-4E32-947A-C67C27736D92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6702C-B5C5-42DE-8E1B-8A77040A7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36D0-1BE6-4004-A88A-2604007A2C80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B9068-3A6C-44C7-BF4A-C1CBCCFB5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F5EA-2F93-4B4F-BC3F-55DC4B35B7D2}" type="datetime2">
              <a:rPr lang="en-US"/>
              <a:pPr>
                <a:defRPr/>
              </a:pPr>
              <a:t>Monday, December 09, 2013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78BA-389D-4EFD-9C57-F25DD9892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50BF-875E-4783-BE50-1FBEC6B66CAF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F71F7-5CDE-46CD-96BF-7BD61727D5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A7A9-7E43-4578-BB88-FAAD11B67401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2C5B-A594-43E3-98B7-9E57FB23D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97F6D-3F00-4E10-8047-1DBC55D63CD7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15BE-BE5F-48FE-AB14-BADFBAF96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0810-EFD6-40C9-B304-59249F401C2D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80A5-2CCA-44D8-B132-306ADBF0F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E98EE-964E-42CF-A0FE-AED4A0D67321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5E45-F6E8-4B26-8DBF-89FF8DAEB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6DF6-9E0D-456D-9D42-C9D8852BF62B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72E1-4F00-41F4-A5F9-C4389DD29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BDC6-07E5-48B1-BAB5-4CAA713EB001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1223-D50B-492F-93D5-AB92A4F02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21D9-2E21-463A-BB75-4D607D8CC398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E3B7-13AA-43E1-B945-D4931F617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59C9-0C7F-4E20-BC6B-DCC0DAEED3EA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33AD7-7D1A-4C5D-B7D0-10A64E923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F5DA-5AC4-4E1F-9EE0-51499B1A7F87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1D37-A72F-470C-852C-ADD877E86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873F-7AF3-4CFC-BBD8-307EA39C5380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4371F-B14C-4443-8DA9-E3447A1EA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1E1A-656E-47E2-B0A5-5D4F34A1F71B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F21E-8F3E-482A-BEE4-FC11BF764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AA27-D3F2-470F-B80B-126C03367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4181-B720-46EF-BD06-58DBEC696A18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FB1B6B7-8DE7-4FF3-8406-4DBD31C93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06CD-4D3B-43C2-9351-F5FBF6FBEBE6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EBAF5-FDA6-43FC-B11C-7A15A4199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AD43-38C6-4408-AE82-DC60F2443E14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17A377-F939-427D-9FC2-A0A33D5A6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52BF7-E419-4C36-9526-4F489E3564B2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C6EB1-5127-42F4-BB49-1FDEB986A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99F2-600A-4D76-847D-2FBB35542E18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A324B1F-DEE7-4D5C-B83C-DB99A0A28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E8C7-C881-4910-AD43-D4C913C29719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9C66-0DDE-4482-B2B5-0D06BC29B8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1C0CA-08CE-4B40-8BBA-9CA6FD3D149C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F3AF8-8EC7-4A99-BF74-6E5BA98B5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3D96-E22A-49BE-9D39-04E9A552EFAC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0D0687-5072-46E4-886D-33CD81759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FDCA2A0-2577-456D-8CE6-5763B6910A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2A26-136D-4D06-9AC2-693F1A47974F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6DC23-742B-46BE-8F7C-6FAC9623A2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35CB-0A0C-40F4-A8BF-4642053DFE06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410B-3D84-44C8-941F-8B710431C19B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2DF76-1DA8-4792-93B8-1286495BA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3074B-4A45-454A-9DE8-910413838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F9B7-4639-47D5-A83C-06324B8A783A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9F05-58C2-4332-8DC0-B845D46398D4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0517-DB83-43AE-A3BA-6267582AE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CC6B-4475-4C58-8D8E-1C4789A10827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8AFA-453F-4FCF-9498-6741BE5E03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E97B9-8068-4114-B55F-550ED2F3FD5B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BEC5-75A6-4B85-9BC7-0DEE5EC64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C88B-9CD3-4F77-A534-40079DB30791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CEE52-12D6-429A-8B8B-FF2003A41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F192-12D5-405E-9123-7E256F8C3EAE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A2F0-1F59-49D7-8507-31943DFB0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D4B9-75BB-4FEC-905F-041C4EF9FEA5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789A8-4394-4A25-B6FA-42D4C5FBB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9C95-EE11-43F8-82DC-686705B94F23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464E-2812-41A2-9350-DECF33894D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2C77-0F00-49B4-AB9E-13FAAA227D46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49A93-C056-400C-9E02-6EDDDBA20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8DE7-D2CD-4112-B2F7-9D5A86E6C5CF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DF1348-56DE-480C-9405-2EF685B41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DE82-30BF-4FB3-AA78-87A23045C218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6806-6E32-4CBC-8E09-4B68F49007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6433-469C-4A86-8579-59FC7B0F028B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3959-8C76-4173-BC46-5C294E4BD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FBA9-D304-4208-8644-93D1D59E7938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8E89B-3847-4FFE-A920-3ECDDCB51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F50BF-875E-4783-BE50-1FBEC6B66CAF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99F71F7-5CDE-46CD-96BF-7BD61727D5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1A7A9-7E43-4578-BB88-FAAD11B67401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F132C5B-A594-43E3-98B7-9E57FB23DA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97F6D-3F00-4E10-8047-1DBC55D63CD7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F15BE-BE5F-48FE-AB14-BADFBAF964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8D600-1E56-4602-AB3F-E535AD9C9871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B000-AC73-4177-9494-C2486C6529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B0810-EFD6-40C9-B304-59249F401C2D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80A5-2CCA-44D8-B132-306ADBF0F8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E98EE-964E-42CF-A0FE-AED4A0D67321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36A5E45-F6E8-4B26-8DBF-89FF8DAEB3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06DF6-9E0D-456D-9D42-C9D8852BF62B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72E1-4F00-41F4-A5F9-C4389DD29F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53BDC6-07E5-48B1-BAB5-4CAA713EB001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51223-D50B-492F-93D5-AB92A4F02E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359C9-0C7F-4E20-BC6B-DCC0DAEED3EA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33AD7-7D1A-4C5D-B7D0-10A64E9234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BF5DA-5AC4-4E1F-9EE0-51499B1A7F87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C1D37-A72F-470C-852C-ADD877E86C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4873F-7AF3-4CFC-BBD8-307EA39C5380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4371F-B14C-4443-8DA9-E3447A1EA3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81E1A-656E-47E2-B0A5-5D4F34A1F71B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0F21E-8F3E-482A-BEE4-FC11BF7644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F50BF-875E-4783-BE50-1FBEC6B66CAF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F71F7-5CDE-46CD-96BF-7BD61727D5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1A7A9-7E43-4578-BB88-FAAD11B67401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32C5B-A594-43E3-98B7-9E57FB23DA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E9AF-A10A-4CF2-97A2-09BC0A8FC752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DFFD-6FFB-4D3B-85D4-F82AA2C29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97F6D-3F00-4E10-8047-1DBC55D63CD7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F15BE-BE5F-48FE-AB14-BADFBAF964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B0810-EFD6-40C9-B304-59249F401C2D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80A5-2CCA-44D8-B132-306ADBF0F8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E98EE-964E-42CF-A0FE-AED4A0D67321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5E45-F6E8-4B26-8DBF-89FF8DAEB3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06DF6-9E0D-456D-9D42-C9D8852BF62B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72E1-4F00-41F4-A5F9-C4389DD29F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53BDC6-07E5-48B1-BAB5-4CAA713EB001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51223-D50B-492F-93D5-AB92A4F02E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359C9-0C7F-4E20-BC6B-DCC0DAEED3EA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33AD7-7D1A-4C5D-B7D0-10A64E9234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CBF5DA-5AC4-4E1F-9EE0-51499B1A7F87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FBC1D37-A72F-470C-852C-ADD877E86C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4873F-7AF3-4CFC-BBD8-307EA39C5380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4371F-B14C-4443-8DA9-E3447A1EA3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81E1A-656E-47E2-B0A5-5D4F34A1F71B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0F21E-8F3E-482A-BEE4-FC11BF7644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B8E8-F7BD-4C5B-B684-3388102C9D73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44C-8935-4B52-88F0-E796EF5A8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E8C7-6004-4088-BE16-0CBA0FCC2B73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65AD-4800-4173-B95A-90AB17223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421080C-63F9-4856-9D52-AF0FB8EAEF10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BE910EB-E341-4D8A-B9B6-C0011532D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94" r:id="rId1"/>
    <p:sldLayoutId id="2147484570" r:id="rId2"/>
    <p:sldLayoutId id="2147484595" r:id="rId3"/>
    <p:sldLayoutId id="2147484571" r:id="rId4"/>
    <p:sldLayoutId id="2147484596" r:id="rId5"/>
    <p:sldLayoutId id="2147484572" r:id="rId6"/>
    <p:sldLayoutId id="2147484573" r:id="rId7"/>
    <p:sldLayoutId id="2147484597" r:id="rId8"/>
    <p:sldLayoutId id="2147484598" r:id="rId9"/>
    <p:sldLayoutId id="2147484574" r:id="rId10"/>
    <p:sldLayoutId id="214748457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09AB46-158C-4D62-A7B0-C2FF14FE5A56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90F98E-28ED-4FAC-A9DE-5C11DE282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576" r:id="rId2"/>
    <p:sldLayoutId id="2147484600" r:id="rId3"/>
    <p:sldLayoutId id="2147484577" r:id="rId4"/>
    <p:sldLayoutId id="2147484578" r:id="rId5"/>
    <p:sldLayoutId id="2147484579" r:id="rId6"/>
    <p:sldLayoutId id="2147484601" r:id="rId7"/>
    <p:sldLayoutId id="2147484602" r:id="rId8"/>
    <p:sldLayoutId id="2147484603" r:id="rId9"/>
    <p:sldLayoutId id="2147484580" r:id="rId10"/>
    <p:sldLayoutId id="214748460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C79495D-3DD8-40F9-81B7-0248ED429007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F0B3421-4CA9-4F90-BF89-3910E811C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581" r:id="rId2"/>
    <p:sldLayoutId id="2147484606" r:id="rId3"/>
    <p:sldLayoutId id="2147484582" r:id="rId4"/>
    <p:sldLayoutId id="2147484607" r:id="rId5"/>
    <p:sldLayoutId id="2147484583" r:id="rId6"/>
    <p:sldLayoutId id="2147484584" r:id="rId7"/>
    <p:sldLayoutId id="2147484608" r:id="rId8"/>
    <p:sldLayoutId id="2147484609" r:id="rId9"/>
    <p:sldLayoutId id="2147484585" r:id="rId10"/>
    <p:sldLayoutId id="2147484586" r:id="rId11"/>
    <p:sldLayoutId id="214748463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868621-024C-46CC-AE5A-9D18F9C22E7E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5046767-FBA0-4BD5-9307-C81DAD859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10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11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24F334-782D-4CDC-A743-BD77D7C8C131}" type="datetime2">
              <a:rPr lang="en-US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0901D8-2E86-4758-A745-926DCF1D1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587" r:id="rId2"/>
    <p:sldLayoutId id="2147484622" r:id="rId3"/>
    <p:sldLayoutId id="2147484588" r:id="rId4"/>
    <p:sldLayoutId id="2147484589" r:id="rId5"/>
    <p:sldLayoutId id="2147484590" r:id="rId6"/>
    <p:sldLayoutId id="2147484591" r:id="rId7"/>
    <p:sldLayoutId id="2147484623" r:id="rId8"/>
    <p:sldLayoutId id="2147484624" r:id="rId9"/>
    <p:sldLayoutId id="2147484592" r:id="rId10"/>
    <p:sldLayoutId id="214748459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421080C-63F9-4856-9D52-AF0FB8EAEF10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BE910EB-E341-4D8A-B9B6-C0011532DB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421080C-63F9-4856-9D52-AF0FB8EAEF10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BE910EB-E341-4D8A-B9B6-C0011532DB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audio" Target="../media/audio2.wav"/><Relationship Id="rId7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2.wmf"/><Relationship Id="rId11" Type="http://schemas.openxmlformats.org/officeDocument/2006/relationships/image" Target="../media/image17.gif"/><Relationship Id="rId5" Type="http://schemas.openxmlformats.org/officeDocument/2006/relationships/image" Target="../media/image11.wmf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6.xml"/><Relationship Id="rId1" Type="http://schemas.openxmlformats.org/officeDocument/2006/relationships/audio" Target="file:///D:\&#1044;&#1086;&#1089;&#1084;&#1072;&#1075;&#1072;&#1084;&#1073;&#1077;&#1090;&#1086;&#1074;&#1072;\6%20c&#1099;&#1085;&#1099;&#1087;%20&#1078;&#1077;&#1090;&#1077;&#1082;&#1096;&#1080;\tar_sagati\Tauelsizdik\&#1043;&#1080;&#1084;&#1085;%20&#1050;&#1072;&#1079;&#1072;&#1093;&#1089;&#1090;&#1072;&#1085;&#1072;%20(1)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0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24.xml"/><Relationship Id="rId1" Type="http://schemas.openxmlformats.org/officeDocument/2006/relationships/video" Target="file:///D:\&#1044;&#1086;&#1089;&#1084;&#1072;&#1075;&#1072;&#1084;&#1073;&#1077;&#1090;&#1086;&#1074;&#1072;\6%20c&#1099;&#1085;&#1099;&#1087;%20&#1078;&#1077;&#1090;&#1077;&#1082;&#1096;&#1080;\tar_sagati\Tauelsizdik\&#1046;&#1077;&#1083;&#1090;&#1086;&#1179;&#1089;&#1072;&#1085;%20&#1078;&#1077;&#1083;&#1110;..mp4" TargetMode="External"/><Relationship Id="rId5" Type="http://schemas.openxmlformats.org/officeDocument/2006/relationships/image" Target="../media/image17.gi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24.xml"/><Relationship Id="rId1" Type="http://schemas.openxmlformats.org/officeDocument/2006/relationships/audio" Target="file:///D:\&#1044;&#1086;&#1089;&#1084;&#1072;&#1075;&#1072;&#1084;&#1073;&#1077;&#1090;&#1086;&#1074;&#1072;\6%20c&#1099;&#1085;&#1099;&#1087;%20&#1078;&#1077;&#1090;&#1077;&#1082;&#1096;&#1080;\tar_sagati\Tauelsizdik\5.mp3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24.xml"/><Relationship Id="rId1" Type="http://schemas.openxmlformats.org/officeDocument/2006/relationships/audio" Target="file:///D:\&#1044;&#1086;&#1089;&#1084;&#1072;&#1075;&#1072;&#1084;&#1073;&#1077;&#1090;&#1086;&#1074;&#1072;\6%20c&#1099;&#1085;&#1099;&#1087;%20&#1078;&#1077;&#1090;&#1077;&#1082;&#1096;&#1080;\tar_sagati\Tauelsizdik\&#1040;&#1089;&#1099;&#1083;&#1073;&#1077;&#1082;%20&#1045;&#1085;&#1089;&#1077;&#1087;&#1086;&#1074;%20-%20&#1059;&#1051;&#1067;%20&#1046;I&#1041;&#1045;&#1050;%20&#1046;&#1054;&#1051;&#1067;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0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86;&#1089;&#1084;&#1072;&#1075;&#1072;&#1084;&#1073;&#1077;&#1090;&#1086;&#1074;&#1072;\6%20c&#1099;&#1085;&#1099;&#1087;%20&#1078;&#1077;&#1090;&#1077;&#1082;&#1096;&#1080;\tar_sagati\Tauelsizdik\1986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9" descr="M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53000"/>
            <a:ext cx="1716088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2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0"/>
            <a:ext cx="14208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3" name="Picture 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1242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4" name="Picture 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648200"/>
            <a:ext cx="23622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5" name="Picture 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3048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30480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3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2138" y="32131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304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9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286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0" name="Picture 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38862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1" name="Picture 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5730875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2" name="Picture 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24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3" name="Picture 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3025" y="31242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4" name="Picture 4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566102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5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2209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70993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66"/>
                  </a:outerShdw>
                </a:effectLst>
                <a:latin typeface="Times New Roman"/>
                <a:cs typeface="Times New Roman"/>
              </a:rPr>
              <a:t>Маңғыстау облысы, Маңғыстау ауданы, Өтес селосы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 rot="10800000">
            <a:off x="1144588" y="985838"/>
            <a:ext cx="7315200" cy="787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68 w 21600"/>
              <a:gd name="T13" fmla="*/ 5068 h 21600"/>
              <a:gd name="T14" fmla="*/ 16532 w 21600"/>
              <a:gd name="T15" fmla="*/ 1653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535" y="21600"/>
                </a:lnTo>
                <a:lnTo>
                  <a:pt x="1506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DB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9250" dir="2132261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2268538" y="1052513"/>
            <a:ext cx="4824412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Өтес орта мектебі</a:t>
            </a: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3276600" y="4740275"/>
            <a:ext cx="3886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5562600" y="5462588"/>
            <a:ext cx="1600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5562600" y="3308350"/>
            <a:ext cx="1219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 flipV="1">
            <a:off x="6308725" y="3032125"/>
            <a:ext cx="0" cy="2438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 flipV="1">
            <a:off x="5578475" y="3200400"/>
            <a:ext cx="0" cy="32146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 flipV="1">
            <a:off x="4868863" y="3200400"/>
            <a:ext cx="0" cy="2971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 flipV="1">
            <a:off x="4138613" y="3200400"/>
            <a:ext cx="0" cy="2286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H="1" flipV="1">
            <a:off x="7018338" y="3657600"/>
            <a:ext cx="0" cy="2514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3810000" y="5462588"/>
            <a:ext cx="1371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2667000" y="3308350"/>
            <a:ext cx="2514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H="1" flipV="1">
            <a:off x="3429000" y="3214688"/>
            <a:ext cx="0" cy="18145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 flipV="1">
            <a:off x="2698750" y="3290888"/>
            <a:ext cx="0" cy="1143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5410200" y="6170613"/>
            <a:ext cx="1600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2514600" y="4038600"/>
            <a:ext cx="4800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02" name="Text Box 3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487738" y="6394450"/>
            <a:ext cx="2256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sz="2400" b="1" dirty="0">
                <a:solidFill>
                  <a:srgbClr val="000066"/>
                </a:solidFill>
                <a:latin typeface="Times New Roman" pitchFamily="18" charset="0"/>
              </a:rPr>
              <a:t>Өтес </a:t>
            </a:r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</a:rPr>
              <a:t>201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kk-KZ" sz="2400" b="1" dirty="0">
                <a:solidFill>
                  <a:srgbClr val="000066"/>
                </a:solidFill>
                <a:latin typeface="Times New Roman" pitchFamily="18" charset="0"/>
              </a:rPr>
              <a:t>жыл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2804" name="WordArt 36"/>
          <p:cNvSpPr>
            <a:spLocks noChangeArrowheads="1" noChangeShapeType="1" noTextEdit="1"/>
          </p:cNvSpPr>
          <p:nvPr/>
        </p:nvSpPr>
        <p:spPr bwMode="auto">
          <a:xfrm>
            <a:off x="611560" y="2348880"/>
            <a:ext cx="7993062" cy="19787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kk-KZ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“Бабалар аманаты </a:t>
            </a:r>
          </a:p>
          <a:p>
            <a:pPr algn="ctr">
              <a:defRPr/>
            </a:pPr>
            <a:r>
              <a:rPr lang="kk-KZ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Тәуелсіздік”</a:t>
            </a:r>
            <a:endParaRPr lang="ru-RU" sz="3600" b="1" kern="10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37934" name="Picture 5" descr="звезды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913" y="7651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5" name="Picture 6" descr="звезды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550" y="42926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6" name="Picture 7" descr="звезды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1013" y="191611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7" name="Picture 8" descr="звезды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6449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8" name="Picture 9" descr="звезды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950" y="479742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26"/>
          <p:cNvGrpSpPr>
            <a:grpSpLocks/>
          </p:cNvGrpSpPr>
          <p:nvPr/>
        </p:nvGrpSpPr>
        <p:grpSpPr bwMode="auto">
          <a:xfrm>
            <a:off x="0" y="-34925"/>
            <a:ext cx="9180513" cy="6892925"/>
            <a:chOff x="0" y="-17"/>
            <a:chExt cx="5783" cy="4342"/>
          </a:xfrm>
        </p:grpSpPr>
        <p:grpSp>
          <p:nvGrpSpPr>
            <p:cNvPr id="53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5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4" name="Picture 31" descr="пгшлпгш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ТАЛИ - РАДУЖНЫЙ МИР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3" grpId="0" animBg="1"/>
      <p:bldP spid="3277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4" grpId="0" animBg="1"/>
      <p:bldP spid="32795" grpId="0" animBg="1"/>
      <p:bldP spid="32796" grpId="0" animBg="1"/>
      <p:bldP spid="32797" grpId="0" animBg="1"/>
      <p:bldP spid="32798" grpId="0" animBg="1"/>
      <p:bldP spid="3280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825"/>
          </a:xfrm>
        </p:spPr>
        <p:txBody>
          <a:bodyPr/>
          <a:lstStyle/>
          <a:p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«Менің Қазақстаным» әні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Гимн Казахстана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4077072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1438231"/>
            <a:ext cx="8136904" cy="470898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күн аспаны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дән даласы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Ерліктің дастаны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Еліме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қарашы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Ежелден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Даңқымыз шықты ғой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Намысын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бермеген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Қазағым мықты ғой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Қайырмасы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Менің елім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менің елім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Гүлің 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егілемін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Жырың 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төгілемін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Туған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менің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Қазақстаным!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Ұрпаққа жол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ашқан,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Кең байтақ жерім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Бірлігі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жарасқан,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Тәуелсіз елім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Қарсы алған уақытты,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Мәңгілік досындай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Біздің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бақытты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Біздің 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Қайырмасы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5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E139C-E9E4-4A25-B02E-C90C1FC23D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https://encrypted-tbn2.gstatic.com/images?q=tbn:ANd9GcSnfiJIBMuzpdwmycT-Br1sksbF679fMtS8qADLOe7TGpMsT18m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548679"/>
            <a:ext cx="8288921" cy="5688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M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0D45F-E9DD-494D-B89B-7DF3F1ED1F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0" y="6572250"/>
          <a:ext cx="9144000" cy="285750"/>
        </p:xfrm>
        <a:graphic>
          <a:graphicData uri="http://schemas.openxmlformats.org/presentationml/2006/ole">
            <p:oleObj spid="_x0000_s4098" name="CorelDRAW" r:id="rId4" imgW="5022360" imgH="261360" progId="">
              <p:embed/>
            </p:oleObj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0" y="0"/>
          <a:ext cx="9144000" cy="285750"/>
        </p:xfrm>
        <a:graphic>
          <a:graphicData uri="http://schemas.openxmlformats.org/presentationml/2006/ole">
            <p:oleObj spid="_x0000_s4099" name="CorelDRAW" r:id="rId5" imgW="5022360" imgH="261360" progId="">
              <p:embed/>
            </p:oleObj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https://encrypted-tbn0.gstatic.com/images?q=tbn:ANd9GcSXIh0E8_QOydlCutXtDfZCqkkX9uxx6C1Oywfe0WTigmYQ2Yvl1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0648"/>
            <a:ext cx="4536504" cy="3380568"/>
          </a:xfrm>
          <a:prstGeom prst="rect">
            <a:avLst/>
          </a:prstGeom>
          <a:noFill/>
        </p:spPr>
      </p:pic>
      <p:pic>
        <p:nvPicPr>
          <p:cNvPr id="4103" name="Picture 7" descr="https://encrypted-tbn3.gstatic.com/images?q=tbn:ANd9GcT5vQUS3FMsABpYJF7s_1sgURqPBSvhY79QJ8kezi2ixnTMP9M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4165" y="3501008"/>
            <a:ext cx="4289835" cy="3024336"/>
          </a:xfrm>
          <a:prstGeom prst="rect">
            <a:avLst/>
          </a:prstGeom>
          <a:noFill/>
        </p:spPr>
      </p:pic>
      <p:pic>
        <p:nvPicPr>
          <p:cNvPr id="4105" name="Picture 9" descr="https://encrypted-tbn1.gstatic.com/images?q=tbn:ANd9GcSK8Mbsretr1FVbmguER8EuoviwM6sPVBNU7AXp-NF2d0jqaWH77A"/>
          <p:cNvPicPr>
            <a:picLocks noChangeAspect="1" noChangeArrowheads="1"/>
          </p:cNvPicPr>
          <p:nvPr/>
        </p:nvPicPr>
        <p:blipFill>
          <a:blip r:embed="rId8" cstate="print"/>
          <a:srcRect b="27837"/>
          <a:stretch>
            <a:fillRect/>
          </a:stretch>
        </p:blipFill>
        <p:spPr bwMode="auto">
          <a:xfrm>
            <a:off x="3707904" y="2348880"/>
            <a:ext cx="2160240" cy="214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subSp spid="_x0000_s409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5">
                                            <p:subSp spid="_x0000_s4098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5">
                                            <p:subSp spid="_x0000_s4098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subSp spid="_x0000_s409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subSp spid="_x0000_s4099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subSp spid="_x0000_s4099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M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Ләззат Асанова</a:t>
            </a:r>
            <a:endParaRPr lang="ru-RU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1A7A9-7E43-4578-BB88-FAAD11B67401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32C5B-A594-43E3-98B7-9E57FB23DA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6258" name="Picture 2" descr="http://gdb.rferl.org/1B099C46-F2E0-48EA-B239-A74E4EA99AC1_w308_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6409961" cy="511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ackgrounds_000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“Желтоқсан желі”</a:t>
            </a:r>
            <a:endParaRPr lang="ru-RU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1A7A9-7E43-4578-BB88-FAAD11B67401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32C5B-A594-43E3-98B7-9E57FB23DA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Желтоқсан желі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268760"/>
            <a:ext cx="8280920" cy="5184576"/>
          </a:xfrm>
          <a:prstGeom prst="rect">
            <a:avLst/>
          </a:prstGeom>
        </p:spPr>
      </p:pic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0" y="-34925"/>
            <a:ext cx="9180513" cy="6892925"/>
            <a:chOff x="0" y="-17"/>
            <a:chExt cx="5783" cy="4342"/>
          </a:xfrm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2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31" descr="пгшлпгш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gdb.rferl.org/2CBD3D2C-A71E-4F87-92BF-3564A5818FD7_w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232249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20" name="Picture 4" descr="http://kargoo.gov.kz/media/img/photogallery/4ed75c046c1e0.png?t=4ed75c0c047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0648"/>
            <a:ext cx="2160240" cy="3377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22" name="Picture 6" descr="http://www.tarih.spring.kz/files/thumbnails/00001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058979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24" name="Picture 8" descr="http://www.zamana.kz/images/material/2012/50/magj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79" y="3356992"/>
            <a:ext cx="2189530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26" name="Picture 10" descr="http://www.baq.kz/foto/434_dbb3b41a061875d2098a4c5981b966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644008" y="3212976"/>
            <a:ext cx="2232248" cy="2967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3" descr="File092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949280"/>
            <a:ext cx="7072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313" y="214313"/>
            <a:ext cx="8715375" cy="6500812"/>
          </a:xfrm>
          <a:prstGeom prst="roundRect">
            <a:avLst/>
          </a:prstGeom>
          <a:noFill/>
          <a:ln w="114300" cmpd="dbl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000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124744"/>
            <a:ext cx="5040560" cy="3456384"/>
          </a:xfrm>
        </p:spPr>
        <p:txBody>
          <a:bodyPr/>
          <a:lstStyle/>
          <a:p>
            <a:pPr marL="0" indent="0" algn="just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Қайрат Рысқұлбеков 1966 жылы Жамбыл облысының М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құм ауданында дүниеге келген. Әкесі Ноғайбай бақташы, шешесі Дәметкен сауыншы болатын. Қайрат Шу қаласына таяу жердегі Новотащик селосындағы шопан балаларына арналған мектеп-интернатта оқыды. Қайрат мектепте бастауыш комсомол ұйымының хатшысы болды. Қабырға газеттерінің редакторы болып, мақала жазумен әуестенетін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48D3-719D-474A-AD4B-AE9926587E7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0" y="-34925"/>
            <a:ext cx="9180513" cy="6892925"/>
            <a:chOff x="0" y="-17"/>
            <a:chExt cx="5783" cy="4342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31" descr="пгшлпгш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1475656" y="332656"/>
            <a:ext cx="6217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8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Қайрат Рысқұлбеков </a:t>
            </a:r>
            <a:endParaRPr lang="ru-RU" sz="4800" b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95234" name="Picture 2" descr="http://www.btleuhan.kz/public/upload/images/f077ac056b0147ae49c6786fe31e89f9.jpg"/>
          <p:cNvPicPr>
            <a:picLocks noChangeAspect="1" noChangeArrowheads="1"/>
          </p:cNvPicPr>
          <p:nvPr/>
        </p:nvPicPr>
        <p:blipFill>
          <a:blip r:embed="rId5" cstate="print"/>
          <a:srcRect t="10769" r="47081"/>
          <a:stretch>
            <a:fillRect/>
          </a:stretch>
        </p:blipFill>
        <p:spPr bwMode="auto">
          <a:xfrm>
            <a:off x="395536" y="1484784"/>
            <a:ext cx="3041670" cy="36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355976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370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build="p"/>
      <p:bldP spid="3" grpId="1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8487" cy="1008112"/>
          </a:xfrm>
        </p:spPr>
        <p:txBody>
          <a:bodyPr>
            <a:noAutofit/>
          </a:bodyPr>
          <a:lstStyle/>
          <a:p>
            <a:pPr indent="23813" algn="ctr">
              <a:buNone/>
            </a:pPr>
            <a:r>
              <a:rPr lang="kk-KZ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Қазақ елінің еркіндігі, бостандық жолына бас тіккен азаматтар</a:t>
            </a:r>
            <a:endParaRPr lang="ru-RU" sz="36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9DE5F-06E1-4D8F-B8BD-EB6A95778FD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500812"/>
          </a:xfrm>
          <a:prstGeom prst="roundRect">
            <a:avLst/>
          </a:prstGeom>
          <a:noFill/>
          <a:ln w="114300" cmpd="dbl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3" descr="File09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5786438"/>
            <a:ext cx="7072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File09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072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img363.imageshack.us/img363/6207/lyazzatasanovavu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2607411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http://im1.asset.yvimg.kz/userimages/aliumbukar/TLIQCXgVB78B8l8hvd53S94C5I1n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48880"/>
            <a:ext cx="2952328" cy="3753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3" descr="5466691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363272" cy="4525963"/>
          </a:xfrm>
        </p:spPr>
        <p:txBody>
          <a:bodyPr/>
          <a:lstStyle/>
          <a:p>
            <a:pPr algn="ctr">
              <a:buNone/>
            </a:pPr>
            <a:r>
              <a:rPr lang="kk-KZ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Шаханов «Лаула, лаула желтоқсаннын мұзға жаққан алауы</a:t>
            </a:r>
            <a:r>
              <a:rPr lang="kk-KZ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ctr">
              <a:buNone/>
            </a:pPr>
            <a:endParaRPr lang="kk-KZ" sz="40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Бақытбек </a:t>
            </a:r>
            <a:r>
              <a:rPr lang="kk-KZ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СМАҒҰЛ, «Желтоқсан</a:t>
            </a:r>
            <a:r>
              <a:rPr lang="kk-KZ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40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40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40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1A7A9-7E43-4578-BB88-FAAD11B67401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32C5B-A594-43E3-98B7-9E57FB23DA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10" descr="FCBDS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875" y="3733800"/>
            <a:ext cx="341312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Асылбек Енсепов - УЛЫ ЖIБЕК ЖО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467600" cy="1143000"/>
          </a:xfrm>
        </p:spPr>
        <p:txBody>
          <a:bodyPr/>
          <a:lstStyle/>
          <a:p>
            <a:pPr algn="ctr"/>
            <a:r>
              <a:rPr lang="kk-KZ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 тәуелсіздігіне – 22 жыл</a:t>
            </a:r>
            <a:endParaRPr lang="ru-RU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1A7A9-7E43-4578-BB88-FAAD11B67401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32C5B-A594-43E3-98B7-9E57FB23DA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0" y="-34925"/>
            <a:ext cx="9180513" cy="6892925"/>
            <a:chOff x="0" y="-17"/>
            <a:chExt cx="5783" cy="4342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0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31" descr="пгшлпгш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0114" name="Picture 2" descr="http://img0.liveinternet.ru/images/attach/c/5/86/413/86413742_5089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1" y="2060848"/>
            <a:ext cx="628568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550" y="685800"/>
            <a:ext cx="7777163" cy="3463925"/>
          </a:xfrm>
        </p:spPr>
        <p:txBody>
          <a:bodyPr>
            <a:normAutofit fontScale="92500"/>
          </a:bodyPr>
          <a:lstStyle/>
          <a:p>
            <a:pPr marL="15875" indent="338138" algn="just" eaLnBrk="1" hangingPunct="1">
              <a:buNone/>
              <a:defRPr/>
            </a:pPr>
            <a:r>
              <a:rPr lang="kk-KZ" sz="2400" b="1" dirty="0" smtClean="0">
                <a:solidFill>
                  <a:srgbClr val="FFFF00"/>
                </a:solidFill>
              </a:rPr>
              <a:t>Тәрбие сағаттың мақсаты: </a:t>
            </a:r>
            <a:r>
              <a:rPr lang="kk-KZ" sz="2400" dirty="0" smtClean="0">
                <a:solidFill>
                  <a:srgbClr val="FFFF00"/>
                </a:solidFill>
              </a:rPr>
              <a:t>1986 жылдың </a:t>
            </a:r>
            <a:r>
              <a:rPr lang="kk-KZ" sz="2400" b="1" dirty="0" smtClean="0">
                <a:solidFill>
                  <a:srgbClr val="FFFF00"/>
                </a:solidFill>
              </a:rPr>
              <a:t>желтоқсан</a:t>
            </a:r>
            <a:r>
              <a:rPr lang="kk-KZ" sz="2400" dirty="0" smtClean="0">
                <a:solidFill>
                  <a:srgbClr val="FFFF00"/>
                </a:solidFill>
              </a:rPr>
              <a:t>ындағы адал да, аңғал </a:t>
            </a:r>
            <a:r>
              <a:rPr lang="kk-KZ" sz="2400" b="1" dirty="0" smtClean="0">
                <a:solidFill>
                  <a:srgbClr val="FFFF00"/>
                </a:solidFill>
              </a:rPr>
              <a:t>Қазақ</a:t>
            </a:r>
            <a:r>
              <a:rPr lang="kk-KZ" sz="2400" dirty="0" smtClean="0">
                <a:solidFill>
                  <a:srgbClr val="FFFF00"/>
                </a:solidFill>
              </a:rPr>
              <a:t> жастарының бодандыққа қарсы жойқын бұлқынысы, бейбіт шеруге шыққан, тұңғыш рет Кеңес империясының зорлықшыл тас қамалына тайсалмай қарсы шыққан </a:t>
            </a:r>
            <a:r>
              <a:rPr lang="kk-KZ" sz="2400" b="1" dirty="0" smtClean="0">
                <a:solidFill>
                  <a:srgbClr val="FFFF00"/>
                </a:solidFill>
              </a:rPr>
              <a:t>желтоқсан</a:t>
            </a:r>
            <a:r>
              <a:rPr lang="kk-KZ" sz="2400" dirty="0" smtClean="0">
                <a:solidFill>
                  <a:srgbClr val="FFFF00"/>
                </a:solidFill>
              </a:rPr>
              <a:t> құрбандарының ерлігін, жалынды жырларын оқушылар көңіліне ұялату. Оқушылардың тіл байлығын, сөйлеу мәдениетін дамыту.</a:t>
            </a:r>
            <a:br>
              <a:rPr lang="kk-KZ" sz="2400" dirty="0" smtClean="0">
                <a:solidFill>
                  <a:srgbClr val="FFFF00"/>
                </a:solidFill>
              </a:rPr>
            </a:br>
            <a:r>
              <a:rPr lang="kk-KZ" sz="2400" dirty="0" smtClean="0">
                <a:solidFill>
                  <a:srgbClr val="FFFF00"/>
                </a:solidFill>
              </a:rPr>
              <a:t>Оқушыларды адамгершілікке, Отанын сүюге, сыйластыққа, ұлтшылдыққа </a:t>
            </a:r>
            <a:r>
              <a:rPr lang="kk-KZ" sz="2400" b="1" dirty="0" smtClean="0">
                <a:solidFill>
                  <a:srgbClr val="FFFF00"/>
                </a:solidFill>
              </a:rPr>
              <a:t>тәрбие</a:t>
            </a:r>
            <a:r>
              <a:rPr lang="kk-KZ" sz="2400" dirty="0" smtClean="0">
                <a:solidFill>
                  <a:srgbClr val="FFFF00"/>
                </a:solidFill>
              </a:rPr>
              <a:t>леу.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4221163"/>
            <a:ext cx="7543800" cy="914400"/>
          </a:xfrm>
        </p:spPr>
        <p:txBody>
          <a:bodyPr/>
          <a:lstStyle/>
          <a:p>
            <a:pPr eaLnBrk="1" hangingPunct="1">
              <a:defRPr/>
            </a:pP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МАҚСАТЫ: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k-K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kk-K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Балуанбай Еркінбек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7B485-15D1-41AA-BE63-DC30279F0AC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67600" cy="1143000"/>
          </a:xfrm>
        </p:spPr>
        <p:txBody>
          <a:bodyPr/>
          <a:lstStyle/>
          <a:p>
            <a:pPr algn="ctr"/>
            <a:r>
              <a:rPr lang="ru-RU" sz="28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Желтоқсан оқиғалары 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 тарихындағы естен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кетпес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аса </a:t>
            </a:r>
            <a:r>
              <a:rPr lang="ru-RU" sz="28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 қайғылы беттердің бірі</a:t>
            </a:r>
            <a:endParaRPr lang="ru-RU" sz="2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1A7A9-7E43-4578-BB88-FAAD11B67401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32C5B-A594-43E3-98B7-9E57FB23DA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0" y="-34925"/>
            <a:ext cx="9180513" cy="6892925"/>
            <a:chOff x="0" y="-17"/>
            <a:chExt cx="5783" cy="4342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0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31" descr="пгшлпгш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Picture 8" descr="http://img363.imageshack.us/img363/6207/lyazzatasanovavu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996952"/>
            <a:ext cx="2352261" cy="3313043"/>
          </a:xfrm>
          <a:prstGeom prst="rect">
            <a:avLst/>
          </a:prstGeom>
          <a:noFill/>
        </p:spPr>
      </p:pic>
      <p:pic>
        <p:nvPicPr>
          <p:cNvPr id="16" name="Picture 10" descr="http://im1.asset.yvimg.kz/userimages/aliumbukar/TLIQCXgVB78B8l8hvd53S94C5I1n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84784"/>
            <a:ext cx="2304256" cy="2929531"/>
          </a:xfrm>
          <a:prstGeom prst="rect">
            <a:avLst/>
          </a:prstGeom>
          <a:noFill/>
        </p:spPr>
      </p:pic>
      <p:pic>
        <p:nvPicPr>
          <p:cNvPr id="17" name="Picture 12" descr="https://encrypted-tbn3.gstatic.com/images?q=tbn:ANd9GcS9Lkoj1ZttsNCKwntczhF-2BLaisi2hIeC61EREm7yIo_aO6i0zA"/>
          <p:cNvPicPr>
            <a:picLocks noChangeAspect="1" noChangeArrowheads="1"/>
          </p:cNvPicPr>
          <p:nvPr/>
        </p:nvPicPr>
        <p:blipFill>
          <a:blip r:embed="rId6" cstate="print"/>
          <a:srcRect l="5838" r="6596"/>
          <a:stretch>
            <a:fillRect/>
          </a:stretch>
        </p:blipFill>
        <p:spPr bwMode="auto">
          <a:xfrm>
            <a:off x="3131840" y="1988840"/>
            <a:ext cx="294634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M2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67600" cy="1143000"/>
          </a:xfrm>
        </p:spPr>
        <p:txBody>
          <a:bodyPr/>
          <a:lstStyle/>
          <a:p>
            <a:pPr algn="ctr"/>
            <a:r>
              <a:rPr lang="ru-RU" sz="40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Желтоқсан </a:t>
            </a:r>
            <a:r>
              <a:rPr lang="ru-RU" sz="40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оқиғасы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1A7A9-7E43-4578-BB88-FAAD11B67401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32C5B-A594-43E3-98B7-9E57FB23DA5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0" y="-34925"/>
            <a:ext cx="9180513" cy="6892925"/>
            <a:chOff x="0" y="-17"/>
            <a:chExt cx="5783" cy="4342"/>
          </a:xfrm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2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31" descr="пгшлпгш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323528" y="2204864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 smtClean="0"/>
              <a:t>- бұл ерліктің тарихы,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/>
              <a:t>- республикадағы халқымыздың рухани жеңісі,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/>
              <a:t>- демократияға жол ашу,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/>
              <a:t>- тәуелсіздіктің алғашқы беті</a:t>
            </a:r>
            <a:endParaRPr lang="ru-RU" sz="3600" dirty="0"/>
          </a:p>
        </p:txBody>
      </p:sp>
      <p:pic>
        <p:nvPicPr>
          <p:cNvPr id="16" name="Рисунок 15" descr="Казахстан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2573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3" descr="5466691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67600" cy="1143000"/>
          </a:xfrm>
        </p:spPr>
        <p:txBody>
          <a:bodyPr/>
          <a:lstStyle/>
          <a:p>
            <a:r>
              <a:rPr lang="kk-KZ" b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16 желтоқсан 1991 жыл</a:t>
            </a:r>
            <a:endParaRPr lang="ru-RU" b="1" spc="50" dirty="0">
              <a:ln w="12700" cmpd="sng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1A7A9-7E43-4578-BB88-FAAD11B67401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32C5B-A594-43E3-98B7-9E57FB23DA5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10" descr="FCBD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75" y="3733800"/>
            <a:ext cx="341312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 descr="http://wadink.com/images/ka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3384376" cy="3085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5716" name="Picture 4" descr="http://smgazeta.kz/uploads/images/default/konstituciya_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725144"/>
            <a:ext cx="1436846" cy="1373625"/>
          </a:xfrm>
          <a:prstGeom prst="rect">
            <a:avLst/>
          </a:prstGeom>
          <a:noFill/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779912" y="1873567"/>
            <a:ext cx="45365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ҚР президенті Н. Ә. Назарбаевтың «1986 жылы 17, 18 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желтоқсан</a:t>
            </a:r>
            <a:r>
              <a:rPr kumimoji="0" lang="kk-KZ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ға қатысқандарды ақтау жөнінде» 1991 жылы жарлығы шықты. Осыдан кейін еліміздің басшысы 17 – 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желтоқсан</a:t>
            </a:r>
            <a:r>
              <a:rPr kumimoji="0" lang="kk-KZ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 «демократиялық жаңару» күні деп жариялады.</a:t>
            </a:r>
            <a:endParaRPr kumimoji="0" lang="kk-KZ" sz="2000" b="0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Казахстан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88640"/>
            <a:ext cx="12573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57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9" descr="M2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195513" y="1557338"/>
            <a:ext cx="5329237" cy="3671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5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Зейін қойып</a:t>
            </a:r>
          </a:p>
          <a:p>
            <a:pPr algn="ctr"/>
            <a:r>
              <a:rPr lang="ru-RU" sz="15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тыңдағандарыңызға</a:t>
            </a:r>
          </a:p>
          <a:p>
            <a:pPr algn="ctr"/>
            <a:r>
              <a:rPr lang="ru-RU" sz="15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рахмет!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60350"/>
            <a:ext cx="9144000" cy="6192838"/>
            <a:chOff x="1695" y="801"/>
            <a:chExt cx="2463" cy="2412"/>
          </a:xfrm>
        </p:grpSpPr>
        <p:pic>
          <p:nvPicPr>
            <p:cNvPr id="25605" name="Picture 4" descr="GUVERC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9" y="960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5" descr="GUVERC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99348">
              <a:off x="3600" y="1347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6" descr="GUVERC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949090">
              <a:off x="3696" y="1872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7" descr="GUVERC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218239">
              <a:off x="3567" y="2322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8" descr="GUVERC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503688">
              <a:off x="2784" y="819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9" descr="GUVERC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622714">
              <a:off x="2370" y="882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10" descr="GUVERC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1983" y="1122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Picture 11" descr="GUVERC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6859391">
              <a:off x="1743" y="1473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12" descr="GUVERC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9586296">
              <a:off x="1695" y="1857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4" name="Picture 13" descr="GUVERC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1872" y="2355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14" descr="GUVERC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733100">
              <a:off x="2160" y="2640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15" descr="GUVERC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101983">
              <a:off x="2640" y="2832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16" descr="GUVERC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963350">
              <a:off x="3135" y="2721"/>
              <a:ext cx="54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16 </a:t>
            </a:r>
            <a:r>
              <a:rPr lang="kk-KZ" b="1" dirty="0" smtClean="0">
                <a:solidFill>
                  <a:srgbClr val="FF0000"/>
                </a:solidFill>
              </a:rPr>
              <a:t>желтоқсан 1986жыл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198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136904" cy="448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7E70C-CE2D-46AE-A362-EE5CE06C7B67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C2307-27AA-4E39-B5C5-52E2ADF369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1138" name="AutoShape 2" descr="data:image/jpeg;base64,/9j/4AAQSkZJRgABAQAAAQABAAD/2wCEAAkGBhQSERUUExQWFRUVFxgaGBcYGBoXGBoXGBgYGBgYGBcXHSYeFxojGhgYHy8gIycpLCwsFx4xNTAqNSYrLCkBCQoKDgwOFA8PFCkcHBwsKSwpLCkpLCwpKSwsKSwpLCwsKSwsKSwpKSkpKSwpKSkpLCwsKSksLCksLCwpKSksLP/AABEIAQsAvQMBIgACEQEDEQH/xAAbAAABBQEBAAAAAAAAAAAAAAADAQIEBQYAB//EADYQAAEBBQUHBAICAgEFAAAAAAEAAgMRIfAEMUFRYQUScYGRobHB0eHxBiITMhQVQhYjUrLC/8QAFwEBAQEBAAAAAAAAAAAAAAAAAAECA//EABsRAQEBAQEBAQEAAAAAAAAAAAABEQIxIRJB/9oADAMBAAIRAxEAPwD0Fpo5da5JCzKq0StPOUEze51nxXVgjTV9VklaxF/GuS4mNya1rXug4sz90khjWaRluIqNYJjTXxj1QPx4e1RTTCXA1WajF9CPOqvUVq3BibREZ3/CgniWKa22BOIlfFUNt/JmGbpmsakqN9+SNmY8dFL1IrbB6DGJqu0F38rIrAV0WC/3jzMiM+nZDb2o2f8AkVn9wx6GzbGYQuquSVl+I1rGsl5x/nNQ/sURna7YlvH6uT9j0Vl6L71zO7P7uh1WFc/kzxnkrKzflIxEB1qfZWdQxqC2J6YwSMAE8qrJVdl2my3MGGl9QUp3aKrK9a1E2Ir40PRJEC6q8IJJujyld9pd/CMOXFUEjWvKoLmheOdcuyCyITvz81oib0cPXgoCsujDL5XMsSEyOET4CVlqV/rP4RXYP19iiqFInhVY5oTTcJfcVKbYmUADJA0HlD1XNNVV6SB+E0ete6BGiY8VHtL4A6Cq0RHzQAJqvZZTb22b2Wb8SMFm3Abam3QyIM36VhHus5aba01GJ+kLejMzmhNNXiqvXK9a0V43GZqgmNtG/Rc0aq5c1fpkshu/0Tw3WiFuyTyzBA4trg1eE3xEJTogaUQt90OKVlqdVegPZrWWTI5SV9s3bswGojVZoX8/tPZaIktS4PRLNat64gisFKBxEJeViNkbV3DAmIWwsr8NCIxryusuokhrolYbhhOj6pBVd0VlnHl7Koaw3MorLXHlNMDqWdYenBEcs1GqigM2IpCLk5oExQ25Qnr1nJUMwjFRH9qDN5hWCS22kMMkxlfXosTtfbJbakYDDVZtxYtNtfkohusz1qay7bzeM01toxSNXLjbapzy665NJjBI23KHdD/lUCx5LmjnpNNYa53/AEl3kDiFwSMm5dvIOJTWWuxXRrBcJIHtM6fS5rMlMbar3S4y+0D2WekoVkn8oxQAbuckrTUUBmG+vor3Ym1SDun2WfZlOPWaI6eQKso9Hs72QIzqtFJZbkqHYlq32c4VPmrrdx4dff1XaVEiMYa3pQajD0KEGY+J1JPeOblRObOCj2lofdUUZ7eqL8m2j/G7IBm1xuu+FajN7e2sW2iyD+oVG8eJW24kxzTA0clwt1pwwSQvxXGV6a1iVkNPYJrN4XZ9VyBQyuLHJI0ClHlA6BkV0opRdCKRsoELGC6EK7JCU0HNA8MyXY3XUEgXFAmSdu5wCaBMSXBvFA6GaVmEUwJQYTwQaHYFpg1A3Fa53C6+sV55s56WW46rdWZ/ISnDp0XXmpVk6h6opYzgoDlox9VN/kr7W0TXjq/7WJ/LY7wGh891uXxvz0wWK/MhNkmeBTrwY9oYpQ1LVOa7ZJgiuDRG12YSgJpUDd+aZjLVOA8pZAoGNJ0ZLiYpAJoH7oTSYBPJ+129NAzdSNBPM4x7JL7kAyIpYUU4uzguMkUM3wuyT9EgMDFP3vlEMDK4z7J5a4pCzeca6oCWUwK3uyWYsAwnxwWCciY0gtv+OvYu4ZCq+lvgq3YYgNfn2RWXROCRggiu3oi74gIdl1RNe6YgrKflFkixvdVsnroVkqHb7iLpqGSVHnDYgmNtTCK9E+CaHYXBoJsITfFSGmCTK5S7Js7eMwmCsgiMs3FX4/HwRWNyez+MRuM8lfzRnCmMiK0L38aaE4xrRV77ZBZvhKhyT80QOKaQpLboBM/x1nALekkZMrq9lK/wryiO7FHSKuCHvY4ob4K1a2TzUB64I4pgY0zqkLCRkpzKg7C9IBXdKGUjQkgVgV1Ww/G/6Vksi6Wz/Fnf6XVdctc+lXbLMhknN6IzLsYYeqVp3p1kuyLd61FVdvALBlIg12Vo2zJV1sYiKv1rHkqjzG2gbx4qKJnRWG1HJZeNDU3quhPiuFaGcnSOSksWx4z9J1lehie6Fz3ahhJkAXXVFWA7jbrYIDV1FaawbQZbAIn3496xWEfWotQjDop+ybWWGhl4SdDZPjK76uWf2s7jpetCwIsxFVWSqNsWcwEBh6/NXLpUZ7+BmE1JdPHIAUViyktwJhr7KPaLPutwF2a5q0Tt+5ahMIzdlZjECqrFUVl2U20IgET+cFpbHY2gx+1V74rU+oE7dZjrhC/ioO0rBvAymrxpnSuyrLUDPKq1Ctgyb1iBITAL71M2kxAqIGZkZ5LlVcyOaKXUAiWOybzWSk2xgBnBXBXhbX8Yk6HWvVYZm+uZW82Az/2xeCK5q8ei8ZedKiikk4do3qO7PKvdGYaljXouqLd4cvpQnxjFSXrShvMfRVGI/LbPBsNZrOuxGeq3H5DY99gjLysW7ZmON8Fy6n1Yt7Vso/xhoTiImqko9lshLLTO4THHL2WysbgFgSwyrFENiELgFr8msY72E1fDkozyy7rUMSVtn1nM6r3WftlnBfMgZjT6UsGisP8ARkHTwhWux70L771JYZgBoKrNFEDqtihe7Hi1H4XM7IZiJdqhV6uXvCo61EJgZlEePaoqYGObOGZYVCHlPLuUBcMK7J7QqtUkR1rz3CojlgV6FV1vuVk0YjMzrBVVubhGuvPoVKM/tL+2SDZHQLSdbSCUtgc7zWEITOi5/wBVMs7oMzCg255vGVysbSd1mV2uKqHzcMUoa6ZnlwW92OxB2xwrisJZ2d5oZRW/sDBZZZGivBVk6ZGlVFFLHLr6ILDeHREdvRmuiLV4zFRXjCmNwUc1oqiqtrEWSIXxHVefW6yl29I1ivSLQ7EMqxWS/I7N/wAsiarss9RY0exxvO2cRu5Qr4U5l3VXKh/E7XvOyyTNmQ4K/LyVXKzxES2M/qVm7JZ9+0E5VP1gtNamhDGqmss62kHL4xuJ6fSlVp/4NdKzUZoQwrGKZ/uWAzHeB+K6dVCZ2s0WobhDOd9fKaLN21K+vCKyzKvRQ2SZkgisql1RGXouqvRUGbHbVBeM/SI28yr39kJvjxqpdUEN6VWWzE1VaKc+eQ0hjVQVRbX8AcutVxWaKi1sjemeAVrsnZ/6xONR4KmeNzmpP+7b3d0Sl2WPijbYtQ3t1mYHlVDRiLqmubbOdZJWdVm3RZ7Ase88Hqty6YlKVYrLfjLqALS1LD0Y/VeOq6c+FSAzjXyjumIDGuCju3seFS6KY5aiIiVaraJzRhVUUBsYqUQgvGVUV75n6VVtCyhpkirq5K9fAQNFQnzitUGQ2K8Lh/umQJh89FsN+XfPhWSzW1bFMNC8FaCxN77sHSu6zFK+JgFmdp7NDbcr5fVfC1T4QFcVk7ZtkMtnE1pXdKJdn2SwyyIzOepr0Vm6YAhKUOnCtFmv+ozxTmdvt5RCmwaYtQl0+EjLAwlCpKhG22jLcKl7MtrZag0zAYGuCuix349q9RzQXh7Q1rTmFIe+UB5ONfSoivbtah6w5qktumVfCvXrUoKh2k1CZms0Uz85IDHj3Rnpi1zQoQmuVVyM4dRahiQh7t1VJWexLLvN711SSQX+znAYZAGkeNeqtHeOvLpWfBRrOM658fCmMMzrGuUF2iDugMK6dqCOw9gBD28ILtmsUVl3K/z6Ki5aeYobb2uKVt3fXVDLPaq66qoC+bUV+JSUtu7z2rvqhtu76rXrqgorSzLh6omy3sJCp4Cp9FKtDm+OFT9euqrHoLLW9lp55SOkDqsqu2mpeeddVjdq7LJaLTIhDCq8LWOLRvAGPHHrn7T1SPLNwnnVBXNRiS73R/WBqqgp1hd72A51iVfvNnBq8UPjtmuFkDF317+ozWcVHd2EXnLx5UsEDBc0zrUJ1iM138Wfv9+2aoG2fHqhtM54xopzxmBv441LqM4KLaX27yx5HDh1GaAVqfhkHNZq22jfJrTBSbTad4kCq8IjiwSielads1m/RTPHYAnfiVGjFWtucwnVemarGhkudUjJlV60uxWIMCfGu3ss84dRaAgJrXWNyGWYYjtr06jNa5KmMNx4V9KY4a7KI5kZS4V9jNS3TErq+uozXREpy2O5ripDDyAw5w9VGDEIeL8PTuFIZYAznkPZUXLRTIREE9pmEKgmhmdYqoE05q9CGHFSIoZnFBCtLEVWWpxwq5W9oUB87vNVU1BUOXpZMvfhWuCt7O9DQBwVc/s56/fmoJXRhcZyuuq/nG9RVpLBMeMa3fait7SZYZi0eijNbeYAvjyV0WTDIhyQ23mN1UVUvfyJkTZvyq6uCrLRtppu6Ij35rOifbtowMjj8/PZVNotpbJAuzHVNFmbbM4q3sGygyImZrpWcFPRF2Xswk7zQrTLP2Vq+cDICWFVdJS7M4gLoxy5dK4JXzFcaq5akGY2rZoDhVc7lQNsQ1Wu2m4EDVTrBZe1uCDcsdKY6gGlrXAkDpGvNRWLdtHHBanY9rDbAjePpTkXLh3XeIipLDM1Cdvq7Tq/oprt4DrVVJdETGWZe3pzRmRUvVR3JulVVgitNKou2jcu3MUjQlwSbyoG8Zr0QmhDCq7ozyBmgxn7zQCeMqK2xH51zyUws1VQUZ4Jgd+tVBBBfuwK8jzRUYMywiR9/PEcVOtOMvWquuUR6xARuuoVd0UEC2OgWWsRP0n79dVnS7nzNfeiv7dtBgAgGJIwnVcFSATWKqbZNn70zXJWrnZbMLh04R+eR1QNnO4SqvIOBkrxywBhCA8edPRakEdxYh8eY1lxT3bqERXPlWKkCRqqhJNOBxq7NVA4TOH2I/PLimlm+PvVHVPLyB9kNtvKh7VfJFQbQ6iTpHrdOrp6qj2jYdOPrWWd60TYrKsEDcvlAAc9IVpJQYu02Is4V9TVhsF7Bog4jFWtqsAMJAcLqy6SUNzYNxsNAmRwrn7FYxdWrBnCtY1dPVS2LvPrGrocVFciMa6Z/dxR2W69B6cxJbRauHvic+tc9UVplnEdo+hUGzPMPGk5ZqYGjDLh9hVF2BOSZBEATHrUOaoY0O1XIDTUFGt+1mWI4n2+Vm7b+QNH+v6id2Vd8lNMah+/DImQPpU9s26wzdMiF3uexWdeW4tRiY1O7XoVHbjujUx5SWdVds7aLRyF9eR6qp2ptNptoiP6jL38c1HePt2GHz4XNOCWI3xMJnzWSmiEzH67clYWQRr1QGbKY8FYubDC+NZ1kdVIq32dZ4Qn6aiFZq0AgfvOoeyq7LECHE+/e/qrJy0ITvGcjwPaprbIzYoeE3dr2RGjfXWvdDDMRXOvtUDbAjVfSER4qHJF3cahr69dUoZu9eVdDqiobbqExXtWCGWYjPt9VwU16BVVLignXX57SNFBHLkRvuFXUD0QXjiBkK++h6KU01ATwqde6ZaGgBHzWXooITLs869e/RGZOYo11HJAf7TZYjCBPavvVQn+2NQO/XP6U0aGzNT8Vy5dlLYdAjPr/wDPBZBzt0hqcxVUFobLtZloRiOYjX0rKY1WqoNsbVIMAaqSuNpP91kgLCbTtEycaqOXVW/ECtb8nOOJ+ajFVtobJRnjcZV0qPdAhgudUxlqqvR7ReNAK1QmZcfCPbB+3IeM8aGqKgluLXAiui0ezLOC7BrSseyzjIgefytZsUAu78bu8vTpqkAm7MI/qMfqOft0Vo5sMRDHCscqgiO3IPM/KnumRXW9bxEH/F6pwYgalXdToDHkor2HtVZYqoEHpiBXGSIyzp07IDsT8efpHAjDh6+MvVB0JhNj+wqvbontYVKvaaC8aEL6vl6IGtHqMtMs7+aATDlzzu8+yeW4xq+vSaqNp7VDMQyQdRdPLXxqFFGtFvYYvMdBXT0VJb9qtNaDIZV6qC9tBM44+UMsxBjKvVYtUjx8ck9hmMzilZZlIQrsnu4A5mq91kNYY5eUZl6WZBojmPdAePK0rwh72fsqr0zbFsvFV6xWL2g9iY40fM9JjRX+2rTfnOiKwvisvaHkSt9VkjDy/wCqvPNNxjXx9rjKuScOnFZUPKFVBGthju8BVXFDZaq5HfCLAxMSEEQ3rS/js2GhkeEvvws03er/APGXoiRiRKPQ9kno0bpm7xWZUoNCHpdy0n3THTOgNY8kYiVwXRkEMiqz6FNLuMIzwrnDmitsQgIeqYyxC+sOaADbEDIVjwn3Tg3BmpkygjEDsk/hyGKKjtHrOqx4qO+eAd+2fTkYXI1sIdzalDNZPae2S1EMmAq9S3BI2xti8M6/PzrPGKoWnpa1zjXVNbeElcyLq+1ztUwO5CUSibsBOelXVxXEZSkmxvQO348Mrqrimtn16LhUEpOKgQm+uPBIyM79flOjCq+U4MmFx5INFtZ5Ew+bvN/0qU31RVnbz+3X/wBYjuqx4YNHT2J8rdCgXxn341qnbvZDB/tWEU6Mo1cSoOgiMvP1LJzB6RiPHdB3q5R8ojn+1f8AhHygGa8q4/FWh/OwDCBB5lUbRlxh4j5Vv+KiL9iNfqT5SD0Jmzs5Jf4hko28esO4j5QA1qcPBPourKyLkZJn+OzRqiozM4X9dIprsRAjp6oJRdsUUC2bUdOWC00YDIXnIAIjX9eQ7xivOdsPC09O8SZD1uyWbcWF2ztlq0t7xEGR/VkG75VY0xLIVcudmLc9ESEW4YS7xj4XPdUFl3knEZTrumhqMKxSuxLp3JQOBEOSQeUhN2oj3IT2mZcvKDhMGcK7JgPCFVFKWa5pWBdyQcy1Gpx0T2OHdDGHLuYJwnfNF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140" name="AutoShape 4" descr="data:image/jpeg;base64,/9j/4AAQSkZJRgABAQAAAQABAAD/2wCEAAkGBhQSERUUExQWFRUVFxgaGBcYGBoXGBoXGBgYGBgYGBcXHSYeFxojGhgYHy8gIycpLCwsFx4xNTAqNSYrLCkBCQoKDgwOFA8PFCkcHBwsKSwpLCkpLCwpKSwsKSwpLCwsKSwsKSwpKSkpKSwpKSkpLCwsKSksLCksLCwpKSksLP/AABEIAQsAvQMBIgACEQEDEQH/xAAbAAABBQEBAAAAAAAAAAAAAAADAQIEBQYAB//EADYQAAEBBQUHBAICAgEFAAAAAAEAAgMRIfAEMUFRYQUScYGRobHB0eHxBiITMhQVQhYjUrLC/8QAFwEBAQEBAAAAAAAAAAAAAAAAAAECA//EABsRAQEBAQEBAQEAAAAAAAAAAAABEQIxIRJB/9oADAMBAAIRAxEAPwD0Fpo5da5JCzKq0StPOUEze51nxXVgjTV9VklaxF/GuS4mNya1rXug4sz90khjWaRluIqNYJjTXxj1QPx4e1RTTCXA1WajF9CPOqvUVq3BibREZ3/CgniWKa22BOIlfFUNt/JmGbpmsakqN9+SNmY8dFL1IrbB6DGJqu0F38rIrAV0WC/3jzMiM+nZDb2o2f8AkVn9wx6GzbGYQuquSVl+I1rGsl5x/nNQ/sURna7YlvH6uT9j0Vl6L71zO7P7uh1WFc/kzxnkrKzflIxEB1qfZWdQxqC2J6YwSMAE8qrJVdl2my3MGGl9QUp3aKrK9a1E2Ir40PRJEC6q8IJJujyld9pd/CMOXFUEjWvKoLmheOdcuyCyITvz81oib0cPXgoCsujDL5XMsSEyOET4CVlqV/rP4RXYP19iiqFInhVY5oTTcJfcVKbYmUADJA0HlD1XNNVV6SB+E0ete6BGiY8VHtL4A6Cq0RHzQAJqvZZTb22b2Wb8SMFm3Abam3QyIM36VhHus5aba01GJ+kLejMzmhNNXiqvXK9a0V43GZqgmNtG/Rc0aq5c1fpkshu/0Tw3WiFuyTyzBA4trg1eE3xEJTogaUQt90OKVlqdVegPZrWWTI5SV9s3bswGojVZoX8/tPZaIktS4PRLNat64gisFKBxEJeViNkbV3DAmIWwsr8NCIxryusuokhrolYbhhOj6pBVd0VlnHl7Koaw3MorLXHlNMDqWdYenBEcs1GqigM2IpCLk5oExQ25Qnr1nJUMwjFRH9qDN5hWCS22kMMkxlfXosTtfbJbakYDDVZtxYtNtfkohusz1qay7bzeM01toxSNXLjbapzy665NJjBI23KHdD/lUCx5LmjnpNNYa53/AEl3kDiFwSMm5dvIOJTWWuxXRrBcJIHtM6fS5rMlMbar3S4y+0D2WekoVkn8oxQAbuckrTUUBmG+vor3Ym1SDun2WfZlOPWaI6eQKso9Hs72QIzqtFJZbkqHYlq32c4VPmrrdx4dff1XaVEiMYa3pQajD0KEGY+J1JPeOblRObOCj2lofdUUZ7eqL8m2j/G7IBm1xuu+FajN7e2sW2iyD+oVG8eJW24kxzTA0clwt1pwwSQvxXGV6a1iVkNPYJrN4XZ9VyBQyuLHJI0ClHlA6BkV0opRdCKRsoELGC6EK7JCU0HNA8MyXY3XUEgXFAmSdu5wCaBMSXBvFA6GaVmEUwJQYTwQaHYFpg1A3Fa53C6+sV55s56WW46rdWZ/ISnDp0XXmpVk6h6opYzgoDlox9VN/kr7W0TXjq/7WJ/LY7wGh891uXxvz0wWK/MhNkmeBTrwY9oYpQ1LVOa7ZJgiuDRG12YSgJpUDd+aZjLVOA8pZAoGNJ0ZLiYpAJoH7oTSYBPJ+129NAzdSNBPM4x7JL7kAyIpYUU4uzguMkUM3wuyT9EgMDFP3vlEMDK4z7J5a4pCzeca6oCWUwK3uyWYsAwnxwWCciY0gtv+OvYu4ZCq+lvgq3YYgNfn2RWXROCRggiu3oi74gIdl1RNe6YgrKflFkixvdVsnroVkqHb7iLpqGSVHnDYgmNtTCK9E+CaHYXBoJsITfFSGmCTK5S7Js7eMwmCsgiMs3FX4/HwRWNyez+MRuM8lfzRnCmMiK0L38aaE4xrRV77ZBZvhKhyT80QOKaQpLboBM/x1nALekkZMrq9lK/wryiO7FHSKuCHvY4ob4K1a2TzUB64I4pgY0zqkLCRkpzKg7C9IBXdKGUjQkgVgV1Ww/G/6Vksi6Wz/Fnf6XVdctc+lXbLMhknN6IzLsYYeqVp3p1kuyLd61FVdvALBlIg12Vo2zJV1sYiKv1rHkqjzG2gbx4qKJnRWG1HJZeNDU3quhPiuFaGcnSOSksWx4z9J1lehie6Fz3ahhJkAXXVFWA7jbrYIDV1FaawbQZbAIn3496xWEfWotQjDop+ybWWGhl4SdDZPjK76uWf2s7jpetCwIsxFVWSqNsWcwEBh6/NXLpUZ7+BmE1JdPHIAUViyktwJhr7KPaLPutwF2a5q0Tt+5ahMIzdlZjECqrFUVl2U20IgET+cFpbHY2gx+1V74rU+oE7dZjrhC/ioO0rBvAymrxpnSuyrLUDPKq1Ctgyb1iBITAL71M2kxAqIGZkZ5LlVcyOaKXUAiWOybzWSk2xgBnBXBXhbX8Yk6HWvVYZm+uZW82Az/2xeCK5q8ei8ZedKiikk4do3qO7PKvdGYaljXouqLd4cvpQnxjFSXrShvMfRVGI/LbPBsNZrOuxGeq3H5DY99gjLysW7ZmON8Fy6n1Yt7Vso/xhoTiImqko9lshLLTO4THHL2WysbgFgSwyrFENiELgFr8msY72E1fDkozyy7rUMSVtn1nM6r3WftlnBfMgZjT6UsGisP8ARkHTwhWux70L771JYZgBoKrNFEDqtihe7Hi1H4XM7IZiJdqhV6uXvCo61EJgZlEePaoqYGObOGZYVCHlPLuUBcMK7J7QqtUkR1rz3CojlgV6FV1vuVk0YjMzrBVVubhGuvPoVKM/tL+2SDZHQLSdbSCUtgc7zWEITOi5/wBVMs7oMzCg255vGVysbSd1mV2uKqHzcMUoa6ZnlwW92OxB2xwrisJZ2d5oZRW/sDBZZZGivBVk6ZGlVFFLHLr6ILDeHREdvRmuiLV4zFRXjCmNwUc1oqiqtrEWSIXxHVefW6yl29I1ivSLQ7EMqxWS/I7N/wAsiarss9RY0exxvO2cRu5Qr4U5l3VXKh/E7XvOyyTNmQ4K/LyVXKzxES2M/qVm7JZ9+0E5VP1gtNamhDGqmss62kHL4xuJ6fSlVp/4NdKzUZoQwrGKZ/uWAzHeB+K6dVCZ2s0WobhDOd9fKaLN21K+vCKyzKvRQ2SZkgisql1RGXouqvRUGbHbVBeM/SI28yr39kJvjxqpdUEN6VWWzE1VaKc+eQ0hjVQVRbX8AcutVxWaKi1sjemeAVrsnZ/6xONR4KmeNzmpP+7b3d0Sl2WPijbYtQ3t1mYHlVDRiLqmubbOdZJWdVm3RZ7Ase88Hqty6YlKVYrLfjLqALS1LD0Y/VeOq6c+FSAzjXyjumIDGuCju3seFS6KY5aiIiVaraJzRhVUUBsYqUQgvGVUV75n6VVtCyhpkirq5K9fAQNFQnzitUGQ2K8Lh/umQJh89FsN+XfPhWSzW1bFMNC8FaCxN77sHSu6zFK+JgFmdp7NDbcr5fVfC1T4QFcVk7ZtkMtnE1pXdKJdn2SwyyIzOepr0Vm6YAhKUOnCtFmv+ozxTmdvt5RCmwaYtQl0+EjLAwlCpKhG22jLcKl7MtrZag0zAYGuCuix349q9RzQXh7Q1rTmFIe+UB5ONfSoivbtah6w5qktumVfCvXrUoKh2k1CZms0Uz85IDHj3Rnpi1zQoQmuVVyM4dRahiQh7t1VJWexLLvN711SSQX+znAYZAGkeNeqtHeOvLpWfBRrOM658fCmMMzrGuUF2iDugMK6dqCOw9gBD28ILtmsUVl3K/z6Ki5aeYobb2uKVt3fXVDLPaq66qoC+bUV+JSUtu7z2rvqhtu76rXrqgorSzLh6omy3sJCp4Cp9FKtDm+OFT9euqrHoLLW9lp55SOkDqsqu2mpeeddVjdq7LJaLTIhDCq8LWOLRvAGPHHrn7T1SPLNwnnVBXNRiS73R/WBqqgp1hd72A51iVfvNnBq8UPjtmuFkDF317+ozWcVHd2EXnLx5UsEDBc0zrUJ1iM138Wfv9+2aoG2fHqhtM54xopzxmBv441LqM4KLaX27yx5HDh1GaAVqfhkHNZq22jfJrTBSbTad4kCq8IjiwSielads1m/RTPHYAnfiVGjFWtucwnVemarGhkudUjJlV60uxWIMCfGu3ss84dRaAgJrXWNyGWYYjtr06jNa5KmMNx4V9KY4a7KI5kZS4V9jNS3TErq+uozXREpy2O5ripDDyAw5w9VGDEIeL8PTuFIZYAznkPZUXLRTIREE9pmEKgmhmdYqoE05q9CGHFSIoZnFBCtLEVWWpxwq5W9oUB87vNVU1BUOXpZMvfhWuCt7O9DQBwVc/s56/fmoJXRhcZyuuq/nG9RVpLBMeMa3fait7SZYZi0eijNbeYAvjyV0WTDIhyQ23mN1UVUvfyJkTZvyq6uCrLRtppu6Ij35rOifbtowMjj8/PZVNotpbJAuzHVNFmbbM4q3sGygyImZrpWcFPRF2Xswk7zQrTLP2Vq+cDICWFVdJS7M4gLoxy5dK4JXzFcaq5akGY2rZoDhVc7lQNsQ1Wu2m4EDVTrBZe1uCDcsdKY6gGlrXAkDpGvNRWLdtHHBanY9rDbAjePpTkXLh3XeIipLDM1Cdvq7Tq/oprt4DrVVJdETGWZe3pzRmRUvVR3JulVVgitNKou2jcu3MUjQlwSbyoG8Zr0QmhDCq7ozyBmgxn7zQCeMqK2xH51zyUws1VQUZ4Jgd+tVBBBfuwK8jzRUYMywiR9/PEcVOtOMvWquuUR6xARuuoVd0UEC2OgWWsRP0n79dVnS7nzNfeiv7dtBgAgGJIwnVcFSATWKqbZNn70zXJWrnZbMLh04R+eR1QNnO4SqvIOBkrxywBhCA8edPRakEdxYh8eY1lxT3bqERXPlWKkCRqqhJNOBxq7NVA4TOH2I/PLimlm+PvVHVPLyB9kNtvKh7VfJFQbQ6iTpHrdOrp6qj2jYdOPrWWd60TYrKsEDcvlAAc9IVpJQYu02Is4V9TVhsF7Bog4jFWtqsAMJAcLqy6SUNzYNxsNAmRwrn7FYxdWrBnCtY1dPVS2LvPrGrocVFciMa6Z/dxR2W69B6cxJbRauHvic+tc9UVplnEdo+hUGzPMPGk5ZqYGjDLh9hVF2BOSZBEATHrUOaoY0O1XIDTUFGt+1mWI4n2+Vm7b+QNH+v6id2Vd8lNMah+/DImQPpU9s26wzdMiF3uexWdeW4tRiY1O7XoVHbjujUx5SWdVds7aLRyF9eR6qp2ptNptoiP6jL38c1HePt2GHz4XNOCWI3xMJnzWSmiEzH67clYWQRr1QGbKY8FYubDC+NZ1kdVIq32dZ4Qn6aiFZq0AgfvOoeyq7LECHE+/e/qrJy0ITvGcjwPaprbIzYoeE3dr2RGjfXWvdDDMRXOvtUDbAjVfSER4qHJF3cahr69dUoZu9eVdDqiobbqExXtWCGWYjPt9VwU16BVVLignXX57SNFBHLkRvuFXUD0QXjiBkK++h6KU01ATwqde6ZaGgBHzWXooITLs869e/RGZOYo11HJAf7TZYjCBPavvVQn+2NQO/XP6U0aGzNT8Vy5dlLYdAjPr/wDPBZBzt0hqcxVUFobLtZloRiOYjX0rKY1WqoNsbVIMAaqSuNpP91kgLCbTtEycaqOXVW/ECtb8nOOJ+ajFVtobJRnjcZV0qPdAhgudUxlqqvR7ReNAK1QmZcfCPbB+3IeM8aGqKgluLXAiui0ezLOC7BrSseyzjIgefytZsUAu78bu8vTpqkAm7MI/qMfqOft0Vo5sMRDHCscqgiO3IPM/KnumRXW9bxEH/F6pwYgalXdToDHkor2HtVZYqoEHpiBXGSIyzp07IDsT8efpHAjDh6+MvVB0JhNj+wqvbontYVKvaaC8aEL6vl6IGtHqMtMs7+aATDlzzu8+yeW4xq+vSaqNp7VDMQyQdRdPLXxqFFGtFvYYvMdBXT0VJb9qtNaDIZV6qC9tBM44+UMsxBjKvVYtUjx8ck9hmMzilZZlIQrsnu4A5mq91kNYY5eUZl6WZBojmPdAePK0rwh72fsqr0zbFsvFV6xWL2g9iY40fM9JjRX+2rTfnOiKwvisvaHkSt9VkjDy/wCqvPNNxjXx9rjKuScOnFZUPKFVBGthju8BVXFDZaq5HfCLAxMSEEQ3rS/js2GhkeEvvws03er/APGXoiRiRKPQ9kno0bpm7xWZUoNCHpdy0n3THTOgNY8kYiVwXRkEMiqz6FNLuMIzwrnDmitsQgIeqYyxC+sOaADbEDIVjwn3Tg3BmpkygjEDsk/hyGKKjtHrOqx4qO+eAd+2fTkYXI1sIdzalDNZPae2S1EMmAq9S3BI2xti8M6/PzrPGKoWnpa1zjXVNbeElcyLq+1ztUwO5CUSibsBOelXVxXEZSkmxvQO348Mrqrimtn16LhUEpOKgQm+uPBIyM79flOjCq+U4MmFx5INFtZ5Ew+bvN/0qU31RVnbz+3X/wBYjuqx4YNHT2J8rdCgXxn341qnbvZDB/tWEU6Mo1cSoOgiMvP1LJzB6RiPHdB3q5R8ojn+1f8AhHygGa8q4/FWh/OwDCBB5lUbRlxh4j5Vv+KiL9iNfqT5SD0Jmzs5Jf4hko28esO4j5QA1qcPBPourKyLkZJn+OzRqiozM4X9dIprsRAjp6oJRdsUUC2bUdOWC00YDIXnIAIjX9eQ7xivOdsPC09O8SZD1uyWbcWF2ztlq0t7xEGR/VkG75VY0xLIVcudmLc9ESEW4YS7xj4XPdUFl3knEZTrumhqMKxSuxLp3JQOBEOSQeUhN2oj3IT2mZcvKDhMGcK7JgPCFVFKWa5pWBdyQcy1Gpx0T2OHdDGHLuYJwnfNF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142" name="AutoShape 6" descr="data:image/jpeg;base64,/9j/4AAQSkZJRgABAQAAAQABAAD/2wCEAAkGBhQSERUUExQWFRUVFxgaGBcYGBoXGBoXGBgYGBgYGBcXHSYeFxojGhgYHy8gIycpLCwsFx4xNTAqNSYrLCkBCQoKDgwOFA8PFCkcHBwsKSwpLCkpLCwpKSwsKSwpLCwsKSwsKSwpKSkpKSwpKSkpLCwsKSksLCksLCwpKSksLP/AABEIAQsAvQMBIgACEQEDEQH/xAAbAAABBQEBAAAAAAAAAAAAAAADAQIEBQYAB//EADYQAAEBBQUHBAICAgEFAAAAAAEAAgMRIfAEMUFRYQUScYGRobHB0eHxBiITMhQVQhYjUrLC/8QAFwEBAQEBAAAAAAAAAAAAAAAAAAECA//EABsRAQEBAQEBAQEAAAAAAAAAAAABEQIxIRJB/9oADAMBAAIRAxEAPwD0Fpo5da5JCzKq0StPOUEze51nxXVgjTV9VklaxF/GuS4mNya1rXug4sz90khjWaRluIqNYJjTXxj1QPx4e1RTTCXA1WajF9CPOqvUVq3BibREZ3/CgniWKa22BOIlfFUNt/JmGbpmsakqN9+SNmY8dFL1IrbB6DGJqu0F38rIrAV0WC/3jzMiM+nZDb2o2f8AkVn9wx6GzbGYQuquSVl+I1rGsl5x/nNQ/sURna7YlvH6uT9j0Vl6L71zO7P7uh1WFc/kzxnkrKzflIxEB1qfZWdQxqC2J6YwSMAE8qrJVdl2my3MGGl9QUp3aKrK9a1E2Ir40PRJEC6q8IJJujyld9pd/CMOXFUEjWvKoLmheOdcuyCyITvz81oib0cPXgoCsujDL5XMsSEyOET4CVlqV/rP4RXYP19iiqFInhVY5oTTcJfcVKbYmUADJA0HlD1XNNVV6SB+E0ete6BGiY8VHtL4A6Cq0RHzQAJqvZZTb22b2Wb8SMFm3Abam3QyIM36VhHus5aba01GJ+kLejMzmhNNXiqvXK9a0V43GZqgmNtG/Rc0aq5c1fpkshu/0Tw3WiFuyTyzBA4trg1eE3xEJTogaUQt90OKVlqdVegPZrWWTI5SV9s3bswGojVZoX8/tPZaIktS4PRLNat64gisFKBxEJeViNkbV3DAmIWwsr8NCIxryusuokhrolYbhhOj6pBVd0VlnHl7Koaw3MorLXHlNMDqWdYenBEcs1GqigM2IpCLk5oExQ25Qnr1nJUMwjFRH9qDN5hWCS22kMMkxlfXosTtfbJbakYDDVZtxYtNtfkohusz1qay7bzeM01toxSNXLjbapzy665NJjBI23KHdD/lUCx5LmjnpNNYa53/AEl3kDiFwSMm5dvIOJTWWuxXRrBcJIHtM6fS5rMlMbar3S4y+0D2WekoVkn8oxQAbuckrTUUBmG+vor3Ym1SDun2WfZlOPWaI6eQKso9Hs72QIzqtFJZbkqHYlq32c4VPmrrdx4dff1XaVEiMYa3pQajD0KEGY+J1JPeOblRObOCj2lofdUUZ7eqL8m2j/G7IBm1xuu+FajN7e2sW2iyD+oVG8eJW24kxzTA0clwt1pwwSQvxXGV6a1iVkNPYJrN4XZ9VyBQyuLHJI0ClHlA6BkV0opRdCKRsoELGC6EK7JCU0HNA8MyXY3XUEgXFAmSdu5wCaBMSXBvFA6GaVmEUwJQYTwQaHYFpg1A3Fa53C6+sV55s56WW46rdWZ/ISnDp0XXmpVk6h6opYzgoDlox9VN/kr7W0TXjq/7WJ/LY7wGh891uXxvz0wWK/MhNkmeBTrwY9oYpQ1LVOa7ZJgiuDRG12YSgJpUDd+aZjLVOA8pZAoGNJ0ZLiYpAJoH7oTSYBPJ+129NAzdSNBPM4x7JL7kAyIpYUU4uzguMkUM3wuyT9EgMDFP3vlEMDK4z7J5a4pCzeca6oCWUwK3uyWYsAwnxwWCciY0gtv+OvYu4ZCq+lvgq3YYgNfn2RWXROCRggiu3oi74gIdl1RNe6YgrKflFkixvdVsnroVkqHb7iLpqGSVHnDYgmNtTCK9E+CaHYXBoJsITfFSGmCTK5S7Js7eMwmCsgiMs3FX4/HwRWNyez+MRuM8lfzRnCmMiK0L38aaE4xrRV77ZBZvhKhyT80QOKaQpLboBM/x1nALekkZMrq9lK/wryiO7FHSKuCHvY4ob4K1a2TzUB64I4pgY0zqkLCRkpzKg7C9IBXdKGUjQkgVgV1Ww/G/6Vksi6Wz/Fnf6XVdctc+lXbLMhknN6IzLsYYeqVp3p1kuyLd61FVdvALBlIg12Vo2zJV1sYiKv1rHkqjzG2gbx4qKJnRWG1HJZeNDU3quhPiuFaGcnSOSksWx4z9J1lehie6Fz3ahhJkAXXVFWA7jbrYIDV1FaawbQZbAIn3496xWEfWotQjDop+ybWWGhl4SdDZPjK76uWf2s7jpetCwIsxFVWSqNsWcwEBh6/NXLpUZ7+BmE1JdPHIAUViyktwJhr7KPaLPutwF2a5q0Tt+5ahMIzdlZjECqrFUVl2U20IgET+cFpbHY2gx+1V74rU+oE7dZjrhC/ioO0rBvAymrxpnSuyrLUDPKq1Ctgyb1iBITAL71M2kxAqIGZkZ5LlVcyOaKXUAiWOybzWSk2xgBnBXBXhbX8Yk6HWvVYZm+uZW82Az/2xeCK5q8ei8ZedKiikk4do3qO7PKvdGYaljXouqLd4cvpQnxjFSXrShvMfRVGI/LbPBsNZrOuxGeq3H5DY99gjLysW7ZmON8Fy6n1Yt7Vso/xhoTiImqko9lshLLTO4THHL2WysbgFgSwyrFENiELgFr8msY72E1fDkozyy7rUMSVtn1nM6r3WftlnBfMgZjT6UsGisP8ARkHTwhWux70L771JYZgBoKrNFEDqtihe7Hi1H4XM7IZiJdqhV6uXvCo61EJgZlEePaoqYGObOGZYVCHlPLuUBcMK7J7QqtUkR1rz3CojlgV6FV1vuVk0YjMzrBVVubhGuvPoVKM/tL+2SDZHQLSdbSCUtgc7zWEITOi5/wBVMs7oMzCg255vGVysbSd1mV2uKqHzcMUoa6ZnlwW92OxB2xwrisJZ2d5oZRW/sDBZZZGivBVk6ZGlVFFLHLr6ILDeHREdvRmuiLV4zFRXjCmNwUc1oqiqtrEWSIXxHVefW6yl29I1ivSLQ7EMqxWS/I7N/wAsiarss9RY0exxvO2cRu5Qr4U5l3VXKh/E7XvOyyTNmQ4K/LyVXKzxES2M/qVm7JZ9+0E5VP1gtNamhDGqmss62kHL4xuJ6fSlVp/4NdKzUZoQwrGKZ/uWAzHeB+K6dVCZ2s0WobhDOd9fKaLN21K+vCKyzKvRQ2SZkgisql1RGXouqvRUGbHbVBeM/SI28yr39kJvjxqpdUEN6VWWzE1VaKc+eQ0hjVQVRbX8AcutVxWaKi1sjemeAVrsnZ/6xONR4KmeNzmpP+7b3d0Sl2WPijbYtQ3t1mYHlVDRiLqmubbOdZJWdVm3RZ7Ase88Hqty6YlKVYrLfjLqALS1LD0Y/VeOq6c+FSAzjXyjumIDGuCju3seFS6KY5aiIiVaraJzRhVUUBsYqUQgvGVUV75n6VVtCyhpkirq5K9fAQNFQnzitUGQ2K8Lh/umQJh89FsN+XfPhWSzW1bFMNC8FaCxN77sHSu6zFK+JgFmdp7NDbcr5fVfC1T4QFcVk7ZtkMtnE1pXdKJdn2SwyyIzOepr0Vm6YAhKUOnCtFmv+ozxTmdvt5RCmwaYtQl0+EjLAwlCpKhG22jLcKl7MtrZag0zAYGuCuix349q9RzQXh7Q1rTmFIe+UB5ONfSoivbtah6w5qktumVfCvXrUoKh2k1CZms0Uz85IDHj3Rnpi1zQoQmuVVyM4dRahiQh7t1VJWexLLvN711SSQX+znAYZAGkeNeqtHeOvLpWfBRrOM658fCmMMzrGuUF2iDugMK6dqCOw9gBD28ILtmsUVl3K/z6Ki5aeYobb2uKVt3fXVDLPaq66qoC+bUV+JSUtu7z2rvqhtu76rXrqgorSzLh6omy3sJCp4Cp9FKtDm+OFT9euqrHoLLW9lp55SOkDqsqu2mpeeddVjdq7LJaLTIhDCq8LWOLRvAGPHHrn7T1SPLNwnnVBXNRiS73R/WBqqgp1hd72A51iVfvNnBq8UPjtmuFkDF317+ozWcVHd2EXnLx5UsEDBc0zrUJ1iM138Wfv9+2aoG2fHqhtM54xopzxmBv441LqM4KLaX27yx5HDh1GaAVqfhkHNZq22jfJrTBSbTad4kCq8IjiwSielads1m/RTPHYAnfiVGjFWtucwnVemarGhkudUjJlV60uxWIMCfGu3ss84dRaAgJrXWNyGWYYjtr06jNa5KmMNx4V9KY4a7KI5kZS4V9jNS3TErq+uozXREpy2O5ripDDyAw5w9VGDEIeL8PTuFIZYAznkPZUXLRTIREE9pmEKgmhmdYqoE05q9CGHFSIoZnFBCtLEVWWpxwq5W9oUB87vNVU1BUOXpZMvfhWuCt7O9DQBwVc/s56/fmoJXRhcZyuuq/nG9RVpLBMeMa3fait7SZYZi0eijNbeYAvjyV0WTDIhyQ23mN1UVUvfyJkTZvyq6uCrLRtppu6Ij35rOifbtowMjj8/PZVNotpbJAuzHVNFmbbM4q3sGygyImZrpWcFPRF2Xswk7zQrTLP2Vq+cDICWFVdJS7M4gLoxy5dK4JXzFcaq5akGY2rZoDhVc7lQNsQ1Wu2m4EDVTrBZe1uCDcsdKY6gGlrXAkDpGvNRWLdtHHBanY9rDbAjePpTkXLh3XeIipLDM1Cdvq7Tq/oprt4DrVVJdETGWZe3pzRmRUvVR3JulVVgitNKou2jcu3MUjQlwSbyoG8Zr0QmhDCq7ozyBmgxn7zQCeMqK2xH51zyUws1VQUZ4Jgd+tVBBBfuwK8jzRUYMywiR9/PEcVOtOMvWquuUR6xARuuoVd0UEC2OgWWsRP0n79dVnS7nzNfeiv7dtBgAgGJIwnVcFSATWKqbZNn70zXJWrnZbMLh04R+eR1QNnO4SqvIOBkrxywBhCA8edPRakEdxYh8eY1lxT3bqERXPlWKkCRqqhJNOBxq7NVA4TOH2I/PLimlm+PvVHVPLyB9kNtvKh7VfJFQbQ6iTpHrdOrp6qj2jYdOPrWWd60TYrKsEDcvlAAc9IVpJQYu02Is4V9TVhsF7Bog4jFWtqsAMJAcLqy6SUNzYNxsNAmRwrn7FYxdWrBnCtY1dPVS2LvPrGrocVFciMa6Z/dxR2W69B6cxJbRauHvic+tc9UVplnEdo+hUGzPMPGk5ZqYGjDLh9hVF2BOSZBEATHrUOaoY0O1XIDTUFGt+1mWI4n2+Vm7b+QNH+v6id2Vd8lNMah+/DImQPpU9s26wzdMiF3uexWdeW4tRiY1O7XoVHbjujUx5SWdVds7aLRyF9eR6qp2ptNptoiP6jL38c1HePt2GHz4XNOCWI3xMJnzWSmiEzH67clYWQRr1QGbKY8FYubDC+NZ1kdVIq32dZ4Qn6aiFZq0AgfvOoeyq7LECHE+/e/qrJy0ITvGcjwPaprbIzYoeE3dr2RGjfXWvdDDMRXOvtUDbAjVfSER4qHJF3cahr69dUoZu9eVdDqiobbqExXtWCGWYjPt9VwU16BVVLignXX57SNFBHLkRvuFXUD0QXjiBkK++h6KU01ATwqde6ZaGgBHzWXooITLs869e/RGZOYo11HJAf7TZYjCBPavvVQn+2NQO/XP6U0aGzNT8Vy5dlLYdAjPr/wDPBZBzt0hqcxVUFobLtZloRiOYjX0rKY1WqoNsbVIMAaqSuNpP91kgLCbTtEycaqOXVW/ECtb8nOOJ+ajFVtobJRnjcZV0qPdAhgudUxlqqvR7ReNAK1QmZcfCPbB+3IeM8aGqKgluLXAiui0ezLOC7BrSseyzjIgefytZsUAu78bu8vTpqkAm7MI/qMfqOft0Vo5sMRDHCscqgiO3IPM/KnumRXW9bxEH/F6pwYgalXdToDHkor2HtVZYqoEHpiBXGSIyzp07IDsT8efpHAjDh6+MvVB0JhNj+wqvbontYVKvaaC8aEL6vl6IGtHqMtMs7+aATDlzzu8+yeW4xq+vSaqNp7VDMQyQdRdPLXxqFFGtFvYYvMdBXT0VJb9qtNaDIZV6qC9tBM44+UMsxBjKvVYtUjx8ck9hmMzilZZlIQrsnu4A5mq91kNYY5eUZl6WZBojmPdAePK0rwh72fsqr0zbFsvFV6xWL2g9iY40fM9JjRX+2rTfnOiKwvisvaHkSt9VkjDy/wCqvPNNxjXx9rjKuScOnFZUPKFVBGthju8BVXFDZaq5HfCLAxMSEEQ3rS/js2GhkeEvvws03er/APGXoiRiRKPQ9kno0bpm7xWZUoNCHpdy0n3THTOgNY8kYiVwXRkEMiqz6FNLuMIzwrnDmitsQgIeqYyxC+sOaADbEDIVjwn3Tg3BmpkygjEDsk/hyGKKjtHrOqx4qO+eAd+2fTkYXI1sIdzalDNZPae2S1EMmAq9S3BI2xti8M6/PzrPGKoWnpa1zjXVNbeElcyLq+1ztUwO5CUSibsBOelXVxXEZSkmxvQO348Mrqrimtn16LhUEpOKgQm+uPBIyM79flOjCq+U4MmFx5INFtZ5Ew+bvN/0qU31RVnbz+3X/wBYjuqx4YNHT2J8rdCgXxn341qnbvZDB/tWEU6Mo1cSoOgiMvP1LJzB6RiPHdB3q5R8ojn+1f8AhHygGa8q4/FWh/OwDCBB5lUbRlxh4j5Vv+KiL9iNfqT5SD0Jmzs5Jf4hko28esO4j5QA1qcPBPourKyLkZJn+OzRqiozM4X9dIprsRAjp6oJRdsUUC2bUdOWC00YDIXnIAIjX9eQ7xivOdsPC09O8SZD1uyWbcWF2ztlq0t7xEGR/VkG75VY0xLIVcudmLc9ESEW4YS7xj4XPdUFl3knEZTrumhqMKxSuxLp3JQOBEOSQeUhN2oj3IT2mZcvKDhMGcK7JgPCFVFKWa5pWBdyQcy1Gpx0T2OHdDGHLuYJwnfNF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1144" name="Picture 8" descr="http://img363.imageshack.us/img363/6207/lyazzatasanovav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140968"/>
            <a:ext cx="1841004" cy="2592963"/>
          </a:xfrm>
          <a:prstGeom prst="rect">
            <a:avLst/>
          </a:prstGeom>
          <a:noFill/>
        </p:spPr>
      </p:pic>
      <p:pic>
        <p:nvPicPr>
          <p:cNvPr id="91146" name="Picture 10" descr="http://im1.asset.yvimg.kz/userimages/aliumbukar/TLIQCXgVB78B8l8hvd53S94C5I1n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2304256" cy="2929531"/>
          </a:xfrm>
          <a:prstGeom prst="rect">
            <a:avLst/>
          </a:prstGeom>
          <a:noFill/>
        </p:spPr>
      </p:pic>
      <p:pic>
        <p:nvPicPr>
          <p:cNvPr id="91148" name="Picture 12" descr="https://encrypted-tbn3.gstatic.com/images?q=tbn:ANd9GcS9Lkoj1ZttsNCKwntczhF-2BLaisi2hIeC61EREm7yIo_aO6i0zA"/>
          <p:cNvPicPr>
            <a:picLocks noChangeAspect="1" noChangeArrowheads="1"/>
          </p:cNvPicPr>
          <p:nvPr/>
        </p:nvPicPr>
        <p:blipFill>
          <a:blip r:embed="rId4" cstate="print"/>
          <a:srcRect l="5838" r="6596"/>
          <a:stretch>
            <a:fillRect/>
          </a:stretch>
        </p:blipFill>
        <p:spPr bwMode="auto">
          <a:xfrm>
            <a:off x="2771800" y="1916832"/>
            <a:ext cx="2946347" cy="3528392"/>
          </a:xfrm>
          <a:prstGeom prst="rect">
            <a:avLst/>
          </a:prstGeom>
          <a:noFill/>
        </p:spPr>
      </p:pic>
      <p:pic>
        <p:nvPicPr>
          <p:cNvPr id="91150" name="Picture 14" descr="https://encrypted-tbn1.gstatic.com/images?q=tbn:ANd9GcTqvlVxwwjSldmYHJ29VjYS_XB_Y8lM1NGPlsKu0VQTQTA0zx8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05474"/>
            <a:ext cx="9144000" cy="115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k-KZ" dirty="0" smtClean="0"/>
              <a:t>1986 жыл, 16 желтоқсан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7E70C-CE2D-46AE-A362-EE5CE06C7B67}" type="datetime2">
              <a:rPr lang="en-US" smtClean="0"/>
              <a:pPr>
                <a:defRPr/>
              </a:pPr>
              <a:t>Monday, December 09, 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C2307-27AA-4E39-B5C5-52E2ADF369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2162" name="Picture 2" descr="https://encrypted-tbn2.gstatic.com/images?q=tbn:ANd9GcTkIboO2yffxvpgGv3LaOaQoGVwe5EcbidEO4qxCsjiEV3WQDQ6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905000" cy="2124075"/>
          </a:xfrm>
          <a:prstGeom prst="rect">
            <a:avLst/>
          </a:prstGeom>
          <a:noFill/>
        </p:spPr>
      </p:pic>
      <p:sp>
        <p:nvSpPr>
          <p:cNvPr id="92164" name="AutoShape 4" descr="data:image/jpeg;base64,/9j/4AAQSkZJRgABAQAAAQABAAD/2wBDAAkGBwgHBgkIBwgKCgkLDRYPDQwMDRsUFRAWIB0iIiAdHx8kKDQsJCYxJx8fLT0tMTU3Ojo6Iys/RD84QzQ5Ojf/2wBDAQoKCg0MDRoPDxo3JR8lNzc3Nzc3Nzc3Nzc3Nzc3Nzc3Nzc3Nzc3Nzc3Nzc3Nzc3Nzc3Nzc3Nzc3Nzc3Nzc3Nzf/wAARCADNAKADASIAAhEBAxEB/8QAHAAAAQUBAQEAAAAAAAAAAAAAAAMEBQYHAgEI/8QAOhAAAgEDAgQDBwIEBgIDAAAAAQIDAAQRBSEGEjFBE1FhBxQiMnGBkUKhI1LB0RYzQ1Ox4WLwFSQ0/8QAFAEBAAAAAAAAAAAAAAAAAAAAAP/EABQRAQAAAAAAAAAAAAAAAAAAAAD/2gAMAwEAAhEDEQA/ANxxXmB5V7RQeYr2iigKKKKAoqlcU+0bSdEd7W2cXd4uxVPlQ+p/oKpUPtC4ivpCEliXO6pFEF2+53oNq2rzasYuuI9blz7zc3KL5L0GenTtTVdX1JpOWa4uQpGxEjCg3HauXkjT53Vc+ZxWFPqd+GeMXV0rZ6+O+DSFwl9Mnird3EituQ5JKkdt6DfgVPQijasEtbvU7SdJ7e9uY5WYJIyudj+kkHqD51cNJ471SwjKa3aNcoj8rTRgK6j1XoaDS8UU20y/t9Tsory0bmikGQSMEehp1QFeYHlXtFB5j0r2iigKKKKAooooCs+9qXGK6RaHSNPlI1G5GGZOsKHv9T2q467qkOjaTcX9wRyxISFz8x7Cvn2af3u6m1bUcyXM8vOcn5c9vp5fSgF0a2trZ5b5yZeqBTvnvmlbWSOJ45FUiMjmKD9LdyPSk44bu+U+EhdGJJPL3pa4tpbJUjmiY4BPl1oFIdXKTyhJCY12Ib+XORUxpWvwzssDpGSGPxkdvWqonhqeR1PM27YHaloEt1JSGQB3Iz6Z7UF0klsJZeSNAEgj5g46H0r24urSC3QKAA67+map5nnKSCIERjZs+lOYXkmZkA5gyjH4oH0ksUZKsmXX4H36qacreLKzLMQYp4+QE/pfGx/4zSen6NdXjJ8B2GCSKl7zhedYMr1U5oIo8T31nYWgsLqWzdmKzou4Dr1wD9jWhcF8aWutWCpfTwxX0Z5GyeVZfJlz5+VYzrKhbnw5uZSZFZh26b/0rzVNXjuZ4yEiIhCrGoXAwO+3eg+lQQRkHIr2sx9lPFa3Us2kTmUDPNbeIS2PNOb9xmtOoCiiigKKKKAoorw9KDHPabrzatra6PbMPdbVsSH+d+/2FVs6W9zqkVugXDkLhRkYpK6sLz/EF3I8bA+O7fF3GTV24VsuW/jmZRkDOaC0aTodrY2yRogOAMk17qehWl8uHjXIOc4qUXBGRXuc7Ggqc3A9gwcqDzHpntUA3Azx3TFTyruQQOtaZnakiB6UFL07g2Lk5Jj8PNnGP61P2nDVjbsvJEMKMAVLrgfKK95jQJxWsMO0aAfSiQA7dR32r12I70jNJyr160Gce0TRkDe8xL164FUQWcqL4qoxX+YgVrHEuJrOQOQcfis+u/Gki5IGjxnAyoFBEadf3Nvqlu2ntKJBIOVVbdjn96+nbCf3qygnxgyRqxHkSK+ZNOhuH1i2hjDC5MqhBH15s19Nabb+6WMFuTkxxhSfM96BzRRRQFFFFAUUUUGZ8YCGz1mUNGTz4cDYA15w3IHmaTAAxgCl/alDyz2s+wDIVPmd6rvDN3i6SGPc56Cg0eJwV2FKgHzNMLdxgZbFPFfABXegU3xuf2rlsjsfxQtyOjqQK68Rcdc0CaljsEb8V2uenKa4SdWUlT0NN7i95RiPJY0C0rBdyQPqajby55ejCkZ72JfjvLhEUH5e5qD1PX7RpRHCByd26n7UCOt3JNtKcZyKzm5uXWZsKpBOQfI1eL3mmjZQ2VYZB86plzbPHfFOXdjgZoLv7J9KN9xA2pSxAJax4zy4HOa2Wql7N4IrPQVg50Mxcs4B39KttAUUUUBRRRQFFFFBQvaNOlzBNZx8pnhQMQRvg+VVHgC05Y57mT5y3Kue1X7i7T45bpJsYZ05S30qvcNwrDHLEuPhkNB1eX07tJZ2kbeMD8xO2K8XTuImti1peW8T46vk4ptq7XttOVsLN5nc/Dgbfc9hUZd8Pazq9rjU9daEk728ORGo8tup9aBzJfcW2U2JWtL2FTlvAIL4+mc0+0LX7vVZnthbMJQTnbAUeuajLThqztLaO1gkmmuefLTptt5ddqtOj6XBbagzW/iDKDxWdiebFB3cx3ljZcyusrjcjpn6Vnmp8SalcTvbxS+FjqT8PL961jXLb3jT5EU8rlfhNUew0KyeymS8tBJdlyS/MRnyoK7ptpoLSCTiDiORpif8nmdV+7VPXcGiJb8+nvFIoXAZJecfmvNX0LS9Tjg96gNu8Scg8NiOn23qLfhq2lmj/wDi45bZkXDPnZseY70C9l/EfkBJA7eVM9Us1Orw4DEt2FWHStHlt4izMD5nGM00vrWWW+hki/0wSSO1A4hnuraa3aCV4REwARds7961mJueNGPUqDWWW8fvNzaxblnkA/etUReVQo7DFB1RRRQFFFFAUUUUEVxFCZLNXAyUcfiqta24tdRnIX4HYMKvF1H4sDoe4qm3juLkh8cw22oJhbdJo843NIPYDqYlb1xSVhdnlCselS8bBh60Ectksa8/Io8gBXVjCpdjn4s74pbUJeSJgvU0lZiG2kRfEUsy5Y56mgeXSgxNk9B5VW7Z45bpgCM5qx3t5bxwMTIuw33qsCWxitnvI3BlLfLnrv2oJZrJGTBAYH+bekhaQxb8ijzwKWtrsPGM56bUjeTgqR0oGV/cIqMi9KhoSzvgMFBOCfSu7ws74SmyyCFXZ8FV+YHyoJzhu0E2vxkDMcClgav1QfC1qY7Q3DDBlxy5G+KnKAooooCiiigKKKKANVDiKwNpcC4VuZJX2BHy7dKt9RPE0Hi6W7AbxMH2/egr9uc/FnFSMc/KMA1DWEo+ViNu1OPFHPhSM0EkE8c5JzVX1jh/U5r15dP1AxrnIjkGQPvViFwsKgZya5ku4QniSyJEPJmwaCiXOn66JRDqc7FScDwMtmnuj6THbT5d5pZG2AlYkD7VZjqulrzStfw4G3Xeo5uJNG5yBdcj/pLIVB+9BKND4MK46imU04IPMaQTWo5QU8RWHXIOaYXEvM+c4FAtK4VWJ7+tdcOIsmtW6uoZWfcEZB2pjM+2CNqf8JxmTXrXl/SSx/FBpQAUAAYA6Yr2iigKKKKAooooCiiigK4mjWaJ43GVcEGu6DQZrNFLY6hLbyjBRsfUdjTmNgQxGBtSXGeoxSa68cABNugSVx/Md8fao6O7bAbm2Owx3oHEtrd30hBu3t4R/Io5j9zTE8M20beNcX1y+f1Pcb/8U/SdyoCnY1zJocGoYN0Wx5BiKCLk0/h2Mky30uVGWL3g6/YU2ex4emPLG4YE5yJGYn7mp5eD9EXcRNzeZbc/tXEfDljauWhznruaCPsdCsrfE0AIwTy5YnIpa4ZFXA6g0tcxtEQvNt+KjJ54zIVDHFAvLKD1OaccOcQ2ekcQW6XjBVuAYw56J5H6VES3EcSM7N0GSaoeqXxvLx5idui47Cg+rFYMAVIIPQivawzgT2l3GjxrY6uHurIbI67vF6eorY9G1nT9btRc6bcpNGeuDup8iO1BIUUV5neg9oorzIoPaKY3WsabaA+831vHjqDIM1S+IPadZWvNFpMJuZP9xtkH96DQHdUUs7BVHUscAVUeJfaBo+kQyrbTC7ugMLHFuAfU9KyTWuJdW1xyb68kMfaJDyoPtUJMcgKNgTvgUGgcHpNxBpOszMea6NwJM+ZxnFRF491aufD7fpNT/sXYCy1Qb5E6n9qn+KuHhdI15Zxgyf6kYHX1FBTNK17+II515T51aU1WBUHx9qpFxZ8jnYgjt0IqLubtosp7wRjs3Wg0KXVY3mUGTAztvSd3rMMK4L4P1rNFu3DEi4OfrSqNLKRzylx+aCz6rrfMhWNs56VBpNKWLFioPWu7a1aSRViid3boAMk1b9J4Xjtl991oqFQcwg7D1b+1BUteL2uiLLNlXujiFD/KOrf2qllt/wDqpri7Wm1vWZZxj3dP4cK+SiodRnGKDxWIOxp/ZX93ZSCWznlhkB+aNiKaqqjsc0oD8BwMUGg8O+1DWbJljv2W8i/8xhvzWn6JxnpesBOSTwZSN0kOP3r5wEh5cgmntpeyR45GIPpQbdrntAS2BTTbYSN/uSnA/HWqLqnFer6kT7xeuEP+nF8Kj8VETzs53PWmxJoPZZWcnOST3JpsyZPMevrSjvn/AKpPJOTQIy45SO9I4DOAG270rK2xpBclt8daDRfY/Lyz6nCP1BGH7itM3Bzmso9ls/Jr80X+5CT+DWsfpoIrV9CstSRnlURTY/zV2/PnWPcQjTI5nS3uY7xASA8YIIxV99q3EDaVoo0+0bF1e5VmB3ji7n79Kx2BudAvUgUDhbm3iI/hZAP6utabw/w3pl5YQ3i3JuInXOIwFAPl51lEin4QV7dasPA/Er8P6gI5mZtPnbEy5zyf+Q/rQa5a2VrYpi2gSMDuBufvVK9pmum3slsIm/iT/PjstaBcBfdjMpDR8nPzg9sZzWAcQ6k+ratPdsSVZiEGeijpQRYXbOSK6UHuTQBnsa6XI6HFB0uehbH1pRc7jAI8qTBzgHNLJketAiDtgjvSqjbc4pPcM2ema5dzjC/vQWfm3zSMrf8ApruQjGSTSKxPJllGQO5oODJGrAO4X71486NspXHkDSFzZCZ/4jAY8jSaWESEHLnHbNA4blJyfxSbnJzgeld56gKu1Jn03+tBZvZ5OYuLrPYsJOZDyjpkGtplYIjMcnvgd6w7gNyvF+ngHdmK9fQ1uR3PWgi5tOjnV5LuGKWeYcrF1DcqH9I9KxrjDhp+GdX8ONi1lcKXt3PXHdT6ityueaReRNs9TWW+1q68XWNPsvgMcEBkx3yxxv8AZRQUKGOW6uoreAFnchQPrWvcG8K2dha5lhjmbILOyg87jy9BWWcOyhOILNsBcyhSR67Vu99cRabppYYVY1wMnYUFJ9pnE09jBJpli6r7ypSQjqo748vKslxy71IcQak+rapPdsx5CcR57KOn9/vUbvnegVTJ3BoIA3OB6ZrlSKGAkPK2PTfegUXHmOlLIenTfyNMGtyd1I+ma5EbA4OR96B1KMyvjpQiAkDbI868gXlB5j+acKFJwFoJmZvhIGxpvDK4LJnY13J9dqY3ExhlBx0OdqB05K5Lb1yGB6V2wEih1zhhSRPL3oPXYL070m3xdMivW3HmfSucgE5FBLcIFl4t0xsn/PA6it6cgnFYFwwUXijTGY4XxwTit8XYZI60CdzNHb27zSsFjjUsxPYDrWA8RapJrOrXeosoCyHEYHVVGwH4/wCa0n2q6sbbR49NhI8W9OX36Rr1/J2rJpFUI3w4GMbHOaBG1zBcRy7qUYMMfWtE9pXEIk0u2tLV97lAWIPRcb/2rOW5VDYJGBtXMkskwQSsW5F5Vz2FAiw2FHevWAGCPKvME/8AYoO1QedesoFcg4pQBm+Ymg6VT2H717NNHFEYyoZm/akJbgRLyqct5+VN1bm65yetA5Vgwwv705Q4GMnOKbRRjGx+tKg467gUEwzLjYg0zvU8SLI6jyp0d/qDXDYPw460DfTp+aMwsPiXz8qVYg7gZqOz7vqAC7gkjyqTl2ORtmgTxXIO/fNBznAJx6mgLnv1oHehcv8AiLT9z/8AoXr9a+glGVB8x2r5500Y1qxwcf8A2EH719Cg8sXMB8q5H2FBjHH16b/im9OMx2+LdMnsOv75qqTHDP8AEy9P/RT66czySTMW8SWUuxz3JJppcAxB984Od6Bsy8zEAkheua5cEDP9NqVAAUbDJGc1yEyMjY+eKBE/b6AV5jYbdaUYYBHrRy82N+maDkA5xik55+UFEznzouXMa4WmwIONutByMk77mndvCWAOMAede2kSs2/anMmAOlAHYdqTO4Jb8VznfNLKNt98/wB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66" name="Picture 6" descr="https://encrypted-tbn0.gstatic.com/images?q=tbn:ANd9GcRHjtzuRHlJKYN9qBRiKJ_SMRkQNRyre80RbseQXT1KMe8vebGQOflMq33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86274"/>
            <a:ext cx="1933575" cy="23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7824 C -0.00086 0.09375 -0.01614 0.15648 -0.00885 0.17084 C -0.00156 0.18519 -0.02118 0.16759 0.04462 0.16389 C 0.11042 0.16019 0.32084 0.13912 0.38629 0.14884 C 0.45243 0.15857 0.40973 0.1713 0.43976 0.22199 C 0.46962 0.27269 0.55625 0.38634 0.56511 0.45255 C 0.57414 0.51875 0.48073 0.58681 0.49289 0.61968 C 0.50504 0.65255 0.60764 0.64398 0.63785 0.65023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encrypted-tbn0.gstatic.com/images?q=tbn:ANd9GcQKugocwxHjFxxJ9rpZ0cNsVrGwpn94KR4jvGIVoeTSVnbZGju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06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568952" cy="3672408"/>
          </a:xfrm>
        </p:spPr>
        <p:txBody>
          <a:bodyPr/>
          <a:lstStyle/>
          <a:p>
            <a:r>
              <a:rPr lang="ru-RU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«Каждому народу – своего вождя</a:t>
            </a:r>
            <a:r>
              <a:rPr lang="ru-RU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«Ленин </a:t>
            </a:r>
            <a:r>
              <a:rPr lang="ru-RU" sz="4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идеясы</a:t>
            </a:r>
            <a:r>
              <a:rPr lang="ru-RU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жасасын</a:t>
            </a:r>
            <a:r>
              <a:rPr lang="en-US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ru-RU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қазақтардікі</a:t>
            </a:r>
            <a:r>
              <a:rPr lang="ru-RU" sz="32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Ресейге</a:t>
            </a:r>
            <a:r>
              <a:rPr lang="ru-RU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қайт»</a:t>
            </a:r>
            <a:r>
              <a:rPr lang="ru-RU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C2307-27AA-4E39-B5C5-52E2ADF369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Номер слайда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9D00E-C4BE-4663-894A-68F2A4606773}" type="slidenum">
              <a:rPr lang="en-US" smtClean="0">
                <a:solidFill>
                  <a:schemeClr val="tx2"/>
                </a:solidFill>
                <a:latin typeface="Candar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solidFill>
                <a:schemeClr val="tx2"/>
              </a:solidFill>
              <a:latin typeface="Candara" pitchFamily="34" charset="0"/>
            </a:endParaRPr>
          </a:p>
        </p:txBody>
      </p:sp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214313" y="6215063"/>
          <a:ext cx="8786812" cy="500062"/>
        </p:xfrm>
        <a:graphic>
          <a:graphicData uri="http://schemas.openxmlformats.org/presentationml/2006/ole">
            <p:oleObj spid="_x0000_s3074" name="CorelDRAW" r:id="rId3" imgW="5022360" imgH="261360" progId="">
              <p:embed/>
            </p:oleObj>
          </a:graphicData>
        </a:graphic>
      </p:graphicFrame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0" y="-34925"/>
            <a:ext cx="9180513" cy="6892925"/>
            <a:chOff x="0" y="-17"/>
            <a:chExt cx="5783" cy="4342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31" descr="пгшлпгш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encrypted-tbn3.gstatic.com/images?q=tbn:ANd9GcTp2OPSam1IkZz-QVukC_0aNTW6320ZsE8v8wIaxYAEcpUo3fO-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9"/>
            <a:ext cx="5153545" cy="3672408"/>
          </a:xfrm>
          <a:prstGeom prst="rect">
            <a:avLst/>
          </a:prstGeom>
          <a:noFill/>
        </p:spPr>
      </p:pic>
      <p:pic>
        <p:nvPicPr>
          <p:cNvPr id="3078" name="Picture 6" descr="https://encrypted-tbn0.gstatic.com/images?q=tbn:ANd9GcQKugocwxHjFxxJ9rpZ0cNsVrGwpn94KR4jvGIVoeTSVnbZGju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60647"/>
            <a:ext cx="3528392" cy="5976665"/>
          </a:xfrm>
          <a:prstGeom prst="rect">
            <a:avLst/>
          </a:prstGeom>
          <a:noFill/>
        </p:spPr>
      </p:pic>
      <p:pic>
        <p:nvPicPr>
          <p:cNvPr id="3080" name="Picture 8" descr="https://encrypted-tbn3.gstatic.com/images?q=tbn:ANd9GcSlWlTFsITilzz6yABo2lg6M8Kqtz8mRaIkPICuQaTx9oPRk7l8W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861048"/>
            <a:ext cx="5112568" cy="237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5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5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E139C-E9E4-4A25-B02E-C90C1FC23D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https://encrypted-tbn2.gstatic.com/images?q=tbn:ANd9GcSnfiJIBMuzpdwmycT-Br1sksbF679fMtS8qADLOe7TGpMsT18m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548679"/>
            <a:ext cx="8288921" cy="5688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Д. Қонаев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4994" name="Picture 2" descr="http://img1.liveinternet.ru/images/attach/c/0/43/447/43447102_Kuna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176464" cy="47169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Default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353</TotalTime>
  <Words>193</Words>
  <Application>Microsoft Office PowerPoint</Application>
  <PresentationFormat>Экран (4:3)</PresentationFormat>
  <Paragraphs>61</Paragraphs>
  <Slides>23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Default Theme</vt:lpstr>
      <vt:lpstr>Волна</vt:lpstr>
      <vt:lpstr>Техническая</vt:lpstr>
      <vt:lpstr>Официальная</vt:lpstr>
      <vt:lpstr>Углы</vt:lpstr>
      <vt:lpstr>Трек</vt:lpstr>
      <vt:lpstr>Модульная</vt:lpstr>
      <vt:lpstr>CorelDRAW</vt:lpstr>
      <vt:lpstr>Слайд 1</vt:lpstr>
      <vt:lpstr>МАҚСАТЫ:</vt:lpstr>
      <vt:lpstr>16 желтоқсан 1986жыл</vt:lpstr>
      <vt:lpstr>Слайд 4</vt:lpstr>
      <vt:lpstr>1986 жыл, 16 желтоқсан</vt:lpstr>
      <vt:lpstr>«Каждому народу – своего вождя»   «Ленин идеясы жасасын  «Қазақстан – қазақтардікі»   «Ресейге қайт»   </vt:lpstr>
      <vt:lpstr>Слайд 7</vt:lpstr>
      <vt:lpstr>Слайд 8</vt:lpstr>
      <vt:lpstr>Д. Қонаев</vt:lpstr>
      <vt:lpstr>«Менің Қазақстаным» әні</vt:lpstr>
      <vt:lpstr>Слайд 11</vt:lpstr>
      <vt:lpstr>Слайд 12</vt:lpstr>
      <vt:lpstr>Ләззат Асанова</vt:lpstr>
      <vt:lpstr>“Желтоқсан желі”</vt:lpstr>
      <vt:lpstr>Слайд 15</vt:lpstr>
      <vt:lpstr>Слайд 16</vt:lpstr>
      <vt:lpstr>Слайд 17</vt:lpstr>
      <vt:lpstr>Слайд 18</vt:lpstr>
      <vt:lpstr>Қазақстан тәуелсіздігіне – 22 жыл</vt:lpstr>
      <vt:lpstr>Желтоқсан оқиғалары – Қазақстан тарихындағы естен кетпес, аса ауыр және қайғылы беттердің бірі</vt:lpstr>
      <vt:lpstr>Желтоқсан оқиғасы</vt:lpstr>
      <vt:lpstr>16 желтоқсан 1991 жыл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графикалық редакторы</dc:title>
  <dc:creator>Учитель</dc:creator>
  <cp:lastModifiedBy>Admin</cp:lastModifiedBy>
  <cp:revision>58</cp:revision>
  <dcterms:created xsi:type="dcterms:W3CDTF">2012-01-18T06:00:07Z</dcterms:created>
  <dcterms:modified xsi:type="dcterms:W3CDTF">2013-12-08T22:29:06Z</dcterms:modified>
</cp:coreProperties>
</file>