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Цель:</a:t>
            </a:r>
          </a:p>
          <a:p>
            <a:r>
              <a:rPr lang="ru-RU" sz="3600" dirty="0" smtClean="0"/>
              <a:t>-повторить </a:t>
            </a:r>
            <a:r>
              <a:rPr lang="ru-RU" sz="3600" dirty="0"/>
              <a:t>ранее известные сведения о функциях русского языка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-расширить  </a:t>
            </a:r>
            <a:r>
              <a:rPr lang="ru-RU" sz="3600" dirty="0"/>
              <a:t>общие сведения о </a:t>
            </a:r>
            <a:r>
              <a:rPr lang="ru-RU" sz="3600" dirty="0" smtClean="0"/>
              <a:t>языке;</a:t>
            </a:r>
          </a:p>
          <a:p>
            <a:r>
              <a:rPr lang="ru-RU" sz="3600" dirty="0" smtClean="0"/>
              <a:t>-узнать признаки международного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1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5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9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6" b="89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8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yslide.ru/documents_4/feea3f87347669a0df976b4d631a7adf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" y="-33295"/>
            <a:ext cx="9661890" cy="7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Упражнение 1 стр.4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 Какие языки называют международными?</a:t>
            </a:r>
            <a:endParaRPr lang="ru-RU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С помощью каких факторов происходит выдвижение языка как мирового?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3.Почему русский язык выбран в качестве мирового?</a:t>
            </a:r>
            <a:endParaRPr lang="ru-RU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55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9</cp:revision>
  <dcterms:created xsi:type="dcterms:W3CDTF">2019-08-09T06:04:49Z</dcterms:created>
  <dcterms:modified xsi:type="dcterms:W3CDTF">2019-08-09T06:32:29Z</dcterms:modified>
</cp:coreProperties>
</file>