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274A-6CBD-4E3F-96E2-FCAB011BBD61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EA8B5-F56D-4A21-98C5-89B41C1DB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nevsepic.com.ua/uploads/posts/2011-10/1318279185_335998_original_www.nevsepic.com.ua.jpg"/>
          <p:cNvPicPr>
            <a:picLocks noChangeAspect="1" noChangeArrowheads="1"/>
          </p:cNvPicPr>
          <p:nvPr/>
        </p:nvPicPr>
        <p:blipFill>
          <a:blip r:embed="rId2" cstate="print"/>
          <a:srcRect l="21280" t="13876" r="37281" b="19551"/>
          <a:stretch>
            <a:fillRect/>
          </a:stretch>
        </p:blipFill>
        <p:spPr bwMode="auto">
          <a:xfrm>
            <a:off x="2627784" y="-19243"/>
            <a:ext cx="3456384" cy="6877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 r="13301"/>
          <a:stretch>
            <a:fillRect/>
          </a:stretch>
        </p:blipFill>
        <p:spPr bwMode="auto">
          <a:xfrm>
            <a:off x="2195736" y="-96094"/>
            <a:ext cx="4032448" cy="69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1.liveinternet.ru/images/attach/c/4/81/189/81189667_large_34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315416"/>
            <a:ext cx="6408712" cy="746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rischk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042"/>
            <a:ext cx="9144000" cy="5422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Irischka</dc:creator>
  <cp:lastModifiedBy>Irischka</cp:lastModifiedBy>
  <cp:revision>17</cp:revision>
  <dcterms:created xsi:type="dcterms:W3CDTF">2022-01-23T17:06:01Z</dcterms:created>
  <dcterms:modified xsi:type="dcterms:W3CDTF">2022-01-24T09:25:07Z</dcterms:modified>
</cp:coreProperties>
</file>