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B8F1-DBB0-4827-8A36-00B0EBE4856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C933-965A-44D9-8DD7-A15F3233E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24" idx="4"/>
            <a:endCxn id="10" idx="0"/>
          </p:cNvCxnSpPr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1" idx="7"/>
            <a:endCxn id="10" idx="3"/>
          </p:cNvCxnSpPr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4"/>
            <a:endCxn id="9" idx="0"/>
          </p:cNvCxnSpPr>
          <p:nvPr/>
        </p:nvCxnSpPr>
        <p:spPr>
          <a:xfrm rot="5400000">
            <a:off x="2143108" y="478632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5"/>
            <a:endCxn id="12" idx="1"/>
          </p:cNvCxnSpPr>
          <p:nvPr/>
        </p:nvCxnSpPr>
        <p:spPr>
          <a:xfrm rot="16200000" flipH="1">
            <a:off x="2887079" y="5244541"/>
            <a:ext cx="798074" cy="1226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7"/>
            <a:endCxn id="13" idx="3"/>
          </p:cNvCxnSpPr>
          <p:nvPr/>
        </p:nvCxnSpPr>
        <p:spPr>
          <a:xfrm rot="5400000" flipH="1" flipV="1">
            <a:off x="4458715" y="3101401"/>
            <a:ext cx="2798338" cy="3512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6" idx="4"/>
            <a:endCxn id="13" idx="0"/>
          </p:cNvCxnSpPr>
          <p:nvPr/>
        </p:nvCxnSpPr>
        <p:spPr>
          <a:xfrm rot="5400000">
            <a:off x="7286644" y="2786058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" idx="5"/>
            <a:endCxn id="6" idx="0"/>
          </p:cNvCxnSpPr>
          <p:nvPr/>
        </p:nvCxnSpPr>
        <p:spPr>
          <a:xfrm rot="16200000" flipH="1">
            <a:off x="6637574" y="993979"/>
            <a:ext cx="1470607" cy="684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7"/>
            <a:endCxn id="5" idx="3"/>
          </p:cNvCxnSpPr>
          <p:nvPr/>
        </p:nvCxnSpPr>
        <p:spPr>
          <a:xfrm rot="5400000" flipH="1" flipV="1">
            <a:off x="4744467" y="886823"/>
            <a:ext cx="2369710" cy="17982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28728" y="2643182"/>
            <a:ext cx="65904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Площади Воркуты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6637574" y="993979"/>
            <a:ext cx="1470607" cy="684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785918" y="714356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Комсомольская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143108" y="478632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887079" y="5244541"/>
            <a:ext cx="798074" cy="1226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458715" y="3101401"/>
            <a:ext cx="2798338" cy="3512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286644" y="2786058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 descr="F:\Новая папка (2)\Vorkuta\CER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67604" y="1369743"/>
            <a:ext cx="3320394" cy="480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7408 L 0.08681 -0.052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6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29" grpId="1"/>
      <p:bldP spid="2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143108" y="714356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Просвещения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143108" y="478632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887079" y="5244541"/>
            <a:ext cx="798074" cy="1226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458715" y="3101401"/>
            <a:ext cx="2798338" cy="3512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286644" y="2786058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6637574" y="993979"/>
            <a:ext cx="1470607" cy="684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744467" y="886823"/>
            <a:ext cx="2369710" cy="17982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889" y="2126823"/>
            <a:ext cx="5082441" cy="357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7408 L 0.04358 0.3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20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29" grpId="1"/>
      <p:bldP spid="2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000232" y="642918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Привокзальная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167" y="1991581"/>
            <a:ext cx="4736568" cy="379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9653 -0.11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428860" y="785794"/>
            <a:ext cx="500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Металлистов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514" y="2214554"/>
            <a:ext cx="55218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28316 0.14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74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29" grpId="1"/>
      <p:bldP spid="2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86182" y="571480"/>
            <a:ext cx="242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895" y="2132856"/>
            <a:ext cx="4770930" cy="355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2014 0.314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57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29" grpId="1"/>
      <p:bldP spid="2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428860" y="714356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Юбилейная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506" y="2066257"/>
            <a:ext cx="5655302" cy="369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35816 0.43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21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  <p:bldP spid="29" grpId="1"/>
      <p:bldP spid="2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285984" y="714356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143108" y="478632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007" y="2066257"/>
            <a:ext cx="523948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7408 L -0.37796 0.5879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257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29" grpId="1"/>
      <p:bldP spid="2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86116" y="714356"/>
            <a:ext cx="3143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143108" y="478632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887079" y="5244541"/>
            <a:ext cx="798074" cy="1226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Мирослав\Desktop\Туристы\Воркута\площади\vorkuta_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342902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Мирослав\Desktop\Туристы\Воркута\площади\vorkuta_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484616" cy="261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408 L 0.00816 0.703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1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/>
      <p:bldP spid="29" grpId="1"/>
      <p:bldP spid="2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571736" y="714356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143108" y="478632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887079" y="5244541"/>
            <a:ext cx="798074" cy="1226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458715" y="3101401"/>
            <a:ext cx="2798338" cy="3512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Мирослав\Desktop\Туристы\Воркута\vf_01_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941" y="2167506"/>
            <a:ext cx="3854454" cy="337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7408 L 0.19705 0.273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0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/>
      <p:bldP spid="29" grpId="1"/>
      <p:bldP spid="2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86578" y="35716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72396" y="207167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000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6314" y="29289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8860" y="5214950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60" y="407194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621508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72396" y="321468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7" idx="5"/>
            <a:endCxn id="24" idx="1"/>
          </p:cNvCxnSpPr>
          <p:nvPr/>
        </p:nvCxnSpPr>
        <p:spPr>
          <a:xfrm rot="16200000" flipH="1">
            <a:off x="1851228" y="565352"/>
            <a:ext cx="1583892" cy="194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868" y="2285992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57554" y="714356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Кирова</a:t>
            </a:r>
            <a:endParaRPr lang="ru-RU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1835" y="2893215"/>
            <a:ext cx="714380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815641" y="3387153"/>
            <a:ext cx="583760" cy="869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143108" y="4786322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887079" y="5244541"/>
            <a:ext cx="798074" cy="1226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458715" y="3101401"/>
            <a:ext cx="2798338" cy="3512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286644" y="2786058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Мирослав\Desktop\Туристы\Воркута\vorkuta-ul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256402"/>
            <a:ext cx="438004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7408 L 0.22066 0.126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2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9" grpId="1"/>
      <p:bldP spid="29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Мирослав</dc:creator>
  <cp:lastModifiedBy>User</cp:lastModifiedBy>
  <cp:revision>74</cp:revision>
  <dcterms:created xsi:type="dcterms:W3CDTF">2011-01-11T08:17:32Z</dcterms:created>
  <dcterms:modified xsi:type="dcterms:W3CDTF">2018-03-07T08:39:11Z</dcterms:modified>
</cp:coreProperties>
</file>