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45" autoAdjust="0"/>
  </p:normalViewPr>
  <p:slideViewPr>
    <p:cSldViewPr>
      <p:cViewPr>
        <p:scale>
          <a:sx n="70" d="100"/>
          <a:sy n="70" d="100"/>
        </p:scale>
        <p:origin x="-108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7052" y="4653136"/>
            <a:ext cx="6400800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№ 1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068960"/>
            <a:ext cx="7006850" cy="31683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Познай </a:t>
            </a:r>
          </a:p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себя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s://img09.rl0.ru/e90d29529fad1188e5c8a3457bdf6877/c960x720/fs00.infourok.ru/images/doc/147/170253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3"/>
          <a:stretch/>
        </p:blipFill>
        <p:spPr bwMode="auto">
          <a:xfrm>
            <a:off x="185892" y="49601"/>
            <a:ext cx="2225868" cy="678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7930" y="193342"/>
            <a:ext cx="3605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31786" y="2049064"/>
            <a:ext cx="5292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Рисовать плакаты мастер - яркий, тоненький 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856" y="4815735"/>
            <a:ext cx="53210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Как ты учишься расскажет,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b="1" dirty="0">
                <a:solidFill>
                  <a:srgbClr val="00B050"/>
                </a:solidFill>
              </a:rPr>
              <a:t>Все оценки вмиг покажет.</a:t>
            </a: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67493"/>
            <a:ext cx="303679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школьный дневник без ф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07853"/>
            <a:ext cx="3897796" cy="183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03109"/>
            <a:ext cx="6445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Пол, нос, потолок</a:t>
            </a:r>
            <a:endParaRPr lang="ru-RU" dirty="0"/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762">
            <a:off x="2898395" y="1441858"/>
            <a:ext cx="3363396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школа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42237"/>
            <a:ext cx="4525549" cy="54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0723">
            <a:off x="528543" y="0"/>
            <a:ext cx="364076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Картинки по запросу школа без ф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Картинки по запросу школа без фо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34390">
            <a:off x="5779826" y="2682295"/>
            <a:ext cx="2747013" cy="239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06.rl0.ru/89de4ccbcdd9fd7535a049f42c7dd6b1/c800x800/mapaperm.ru/image/cache/data/myakishi/940_igryushka_kyubiki_3_sht_raz_dva_tri_myakishi/56e47428d8209-800x800water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82" y="3237422"/>
            <a:ext cx="3934509" cy="39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6717" y="260648"/>
            <a:ext cx="4900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Начало урока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19250"/>
            <a:ext cx="8064896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spc="-1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Раз</a:t>
            </a:r>
            <a:r>
              <a:rPr lang="ru-RU" sz="4000" b="1" spc="-1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, два, три – слушай и </a:t>
            </a:r>
            <a:r>
              <a:rPr lang="ru-RU" sz="4000" b="1" spc="-1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смотри!</a:t>
            </a:r>
            <a:endParaRPr lang="ru-RU" sz="4000" b="1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spc="-1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Три</a:t>
            </a:r>
            <a:r>
              <a:rPr lang="ru-RU" sz="4000" b="1" spc="-1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, два, раз – мы начнем сейчас</a:t>
            </a:r>
            <a:r>
              <a:rPr lang="ru-RU" sz="3600" b="1" spc="-1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lang="ru-RU" sz="36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77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3040" y="260648"/>
            <a:ext cx="4387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знакомство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ttps://img04.rl0.ru/c0251f35fbe9a287afc6f28a0e68c746/c6108x1449/publekc.ru/chto-delate-esli-rebenok-plachet-pri-rasstavanii-s-roditelyami/491677_html_594d46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2" y="1310076"/>
            <a:ext cx="7930210" cy="188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08.rl0.ru/7c71ba20966847ed213f0c877086df30/c1971x3844/img-fotki.yandex.ru/get/6409/47407354.715/0_eb1a9_aad1ac2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84" y="2930622"/>
            <a:ext cx="1959416" cy="382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08.rl0.ru/350d28cee6be610c0d20dcf7a330d25a/c1240x800/wtax-am.sagacom.com/wp-content/blogs.dir/110/files/2016/02/school-house-clip-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08222"/>
            <a:ext cx="5492904" cy="354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1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0024" y="260648"/>
            <a:ext cx="7013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Внимание, флажок!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Картинки по запросу красный, зеленый и желтый флаж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43" y="3185503"/>
            <a:ext cx="2731765" cy="29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0235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42301"/>
            <a:ext cx="2722801" cy="272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462" y="260648"/>
            <a:ext cx="8448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Правило поднятой руки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Картинки по запросу Правило поднятой р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844824"/>
            <a:ext cx="2281769" cy="3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Правило поднятой руки без фон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5691" r="11982"/>
          <a:stretch/>
        </p:blipFill>
        <p:spPr bwMode="auto">
          <a:xfrm>
            <a:off x="6136106" y="3104146"/>
            <a:ext cx="3007894" cy="37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t="6497" r="6282" b="26339"/>
          <a:stretch/>
        </p:blipFill>
        <p:spPr bwMode="auto">
          <a:xfrm>
            <a:off x="2579553" y="3831811"/>
            <a:ext cx="3681821" cy="28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0161" y="260648"/>
            <a:ext cx="3233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073" y="558924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6</a:t>
            </a:r>
            <a:r>
              <a:rPr lang="ru-RU" sz="2800" b="1" dirty="0"/>
              <a:t>) Какое время года наступит после осени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3922" y="1484784"/>
            <a:ext cx="7625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1) Какое время года наступает после лета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9073" y="2343491"/>
            <a:ext cx="8467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2) Что происходит осенью с листьями на деревьях?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3922" y="3142208"/>
            <a:ext cx="8036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3) Куда улетают птицы с наступлением холодов?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9466" y="3889884"/>
            <a:ext cx="6654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4) Что спасает нас от сильного дождя?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073" y="4734559"/>
            <a:ext cx="8036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5) В каких сапогах не страшно ходить по лужам</a:t>
            </a:r>
            <a:r>
              <a:rPr lang="ru-RU" sz="2800" b="1" dirty="0" smtClean="0">
                <a:solidFill>
                  <a:prstClr val="black"/>
                </a:solidFill>
              </a:rPr>
              <a:t>?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9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7930" y="193342"/>
            <a:ext cx="3605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930" y="134076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 хозяином дружит,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Дом сторожит.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Живет под крылечком,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Хвост колечком.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37024" y="497572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Не лает, не кусает,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А в дом не пускает. </a:t>
            </a:r>
          </a:p>
        </p:txBody>
      </p:sp>
      <p:pic>
        <p:nvPicPr>
          <p:cNvPr id="6146" name="Picture 2" descr="Картинки по запросу собака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10" y="732498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замок без фон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29424" r="14956"/>
          <a:stretch/>
        </p:blipFill>
        <p:spPr bwMode="auto">
          <a:xfrm>
            <a:off x="0" y="3350800"/>
            <a:ext cx="4343400" cy="324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5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7930" y="193342"/>
            <a:ext cx="3605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251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Красная девица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Сидит в темнице,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А коса на улице</a:t>
            </a:r>
            <a:r>
              <a:rPr lang="ru-RU" sz="3200" b="1" dirty="0" smtClean="0">
                <a:solidFill>
                  <a:srgbClr val="00B050"/>
                </a:solidFill>
              </a:rPr>
              <a:t>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1398384"/>
            <a:ext cx="2880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Вот так дом: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Одно окно,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Каждый день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В окне кино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Картинки по запросу телевизор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24" y="1001718"/>
            <a:ext cx="2951825" cy="289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морковь без фо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39" y="4132768"/>
            <a:ext cx="5377645" cy="216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7930" y="193342"/>
            <a:ext cx="3605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5577" y="4127920"/>
            <a:ext cx="54360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Большой, просторный, светлый дом.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Ребят хороших много в нём.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Красиво пишут и читают.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Рисуют дети и считают.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7914" y="1398385"/>
            <a:ext cx="4860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У меня внутри в порядке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В стопках книжки и тетрадки</a:t>
            </a:r>
            <a:r>
              <a:rPr lang="ru-RU" sz="3200" b="1" dirty="0" smtClean="0">
                <a:solidFill>
                  <a:srgbClr val="FFC000"/>
                </a:solidFill>
              </a:rPr>
              <a:t>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6859"/>
            <a:ext cx="2838727" cy="38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mg08.rl0.ru/350d28cee6be610c0d20dcf7a330d25a/c1240x800/wtax-am.sagacom.com/wp-content/blogs.dir/110/files/2016/02/school-house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7" y="4067791"/>
            <a:ext cx="4052744" cy="261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5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183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USER</cp:lastModifiedBy>
  <cp:revision>15</cp:revision>
  <dcterms:created xsi:type="dcterms:W3CDTF">2017-02-03T10:10:12Z</dcterms:created>
  <dcterms:modified xsi:type="dcterms:W3CDTF">2017-02-03T23:33:14Z</dcterms:modified>
</cp:coreProperties>
</file>