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1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4" r:id="rId14"/>
    <p:sldId id="271" r:id="rId15"/>
    <p:sldId id="272" r:id="rId16"/>
    <p:sldId id="282" r:id="rId17"/>
    <p:sldId id="273" r:id="rId18"/>
    <p:sldId id="277" r:id="rId19"/>
    <p:sldId id="278" r:id="rId20"/>
    <p:sldId id="279" r:id="rId21"/>
    <p:sldId id="280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0301" autoAdjust="0"/>
  </p:normalViewPr>
  <p:slideViewPr>
    <p:cSldViewPr>
      <p:cViewPr varScale="1">
        <p:scale>
          <a:sx n="68" d="100"/>
          <a:sy n="68" d="100"/>
        </p:scale>
        <p:origin x="-141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C990-EE2B-4C80-9E2E-DF106DEF3C8D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6BB3-9774-4D17-86C1-8AF807E0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6BB3-9774-4D17-86C1-8AF807E023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6BB3-9774-4D17-86C1-8AF807E0239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A5DE-F345-4CE8-89BE-DBB016FE2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BC7F-3010-4ADB-86BE-9D7163F5C9C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EFAD-3D4C-4E67-AA7D-97E26F263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он Хлебушко душистый.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он теплый, золотистый.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каждый дом, на каждый стол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пожаловал — пришел.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Данил\Downloads\49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99327"/>
            <a:ext cx="6979961" cy="505867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Убранное зерно из бункеров комбайна пересыпают в кузов  машины.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77072"/>
            <a:ext cx="3059832" cy="2881746"/>
          </a:xfrm>
          <a:prstGeom prst="rect">
            <a:avLst/>
          </a:prstGeom>
          <a:noFill/>
        </p:spPr>
      </p:pic>
      <p:pic>
        <p:nvPicPr>
          <p:cNvPr id="4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149080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потом зерно везут на элеватор.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анил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5447">
            <a:off x="0" y="4149080"/>
            <a:ext cx="3071813" cy="28892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3"/>
          <p:cNvSpPr>
            <a:spLocks noGrp="1"/>
          </p:cNvSpPr>
          <p:nvPr>
            <p:ph type="body" sz="half" idx="2"/>
          </p:nvPr>
        </p:nvSpPr>
        <p:spPr>
          <a:xfrm>
            <a:off x="2555776" y="4365104"/>
            <a:ext cx="4003675" cy="223361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зерно проветрится –</a:t>
            </a:r>
          </a:p>
          <a:p>
            <a:pPr eaLnBrk="1" hangingPunct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везут на мельницу.</a:t>
            </a:r>
          </a:p>
          <a:p>
            <a:pPr eaLnBrk="1" hangingPunct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 жернова вращает,</a:t>
            </a:r>
          </a:p>
          <a:p>
            <a:pPr eaLnBrk="1" hangingPunct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муку зёрна превращает…</a:t>
            </a:r>
          </a:p>
          <a:p>
            <a:pPr eaLnBrk="1" hangingPunct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готовьте лишь мешки –</a:t>
            </a:r>
          </a:p>
          <a:p>
            <a:pPr eaLnBrk="1" hangingPunct="1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Хватит здесь для всех муки!</a:t>
            </a:r>
          </a:p>
          <a:p>
            <a:pPr eaLnBrk="1" hangingPunct="1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6" descr="F:\классные картинки для оформления\2525\мельница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1142" y="0"/>
            <a:ext cx="3932858" cy="393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C:\Users\Darkwindmage\Desktop\Хлеб\lj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4896173" cy="369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9" descr="C:\Users\Darkwindmage\Desktop\Хлеб\lkj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0905" y="4221088"/>
            <a:ext cx="3363095" cy="245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Данил\Pictures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35740">
            <a:off x="-128270" y="4221088"/>
            <a:ext cx="2803531" cy="26369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 зерно везут на мукомольные заводы.                                     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смалывают муку.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3460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Мука бывает разная: пшеничная кукурузная, ячневая ржаная и гречневая.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анил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6487">
            <a:off x="109340" y="3986551"/>
            <a:ext cx="2803531" cy="2636912"/>
          </a:xfrm>
          <a:prstGeom prst="rect">
            <a:avLst/>
          </a:prstGeom>
          <a:noFill/>
        </p:spPr>
      </p:pic>
      <p:pic>
        <p:nvPicPr>
          <p:cNvPr id="12290" name="Picture 2" descr="https://foodandhealth.ru/wp-content/uploads/2017/04/muka-pshenich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2409687" cy="161033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2" name="Picture 4" descr="https://prodgoroda.ru/uploads/images/tb/2697_f_483_muka-pshenichnaya-vysshii-1-i-2-sort-gost-muka-rzhanaya-obdirnaya-i-seyann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852936"/>
            <a:ext cx="2834680" cy="18897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4" name="Picture 6" descr="http://kvedomosti.ru/wp-content/uploads/2016/10/652711f3b004849c97ce5d31f382196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980728"/>
            <a:ext cx="1993404" cy="159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bladeq.com/media/cache/big_post/uploads/posts/193/mytie-volos-rzhanoy-muko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564904"/>
            <a:ext cx="2177231" cy="135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://avtobaiki.ru/img/muka-yachnevaya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908720"/>
            <a:ext cx="201420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948265" y="3933056"/>
            <a:ext cx="235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Ячневая из ячменя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573016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Пшеничная из пшеницы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2348880"/>
            <a:ext cx="275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Кукурузная из кукурузы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2276872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Ржаная из ржи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 descr="http://foodbest.ru/wp-content/uploads/2014/10/grechka_produc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5301208"/>
            <a:ext cx="3687809" cy="107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563888" y="630932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Гречневая из гречки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051720" y="3861048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851920" y="2708920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004048" y="2636912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084168" y="3645024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932040" y="46531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04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Муку везут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хлебозаводы и пекарни.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из теста пекут хлеб.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g41_47723" descr="http://player.myshared.ru/353174/data/images/img33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4226830" cy="45988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http://is.park.ru/servlets/GetDocBody?guid=ecfa4072-4806-4675-a523-1b437aae8b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931370" cy="437367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477894">
            <a:off x="-261748" y="3914916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78676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539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Готовый хлеб отвозят в магазин где мы его покупаем.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и по запросу &quot;хлеб продают в магазине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8155078" cy="538999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  <p:pic>
        <p:nvPicPr>
          <p:cNvPr id="4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392792">
            <a:off x="797816" y="386734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люди пекут хлеб  и другие кондитерские  изделия в домашних  условиях. В специальных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хлебопечках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духовке.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btest.ru/images/SOVET/Hlebopechki/bt_0312/hd9040_lifestyle_1_op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210425" cy="54006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pload-1f47061a063c9bb9706729066dc63a02.commondatastorage.googleapis.com/iblock/9e2/9e2ebf8e73f452e029f86d952c6fcf37/20ad658dffd2efbf435889cbf4fa2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7364953" cy="489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мы будем печь печенье.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Хотите мне помочь его  приготовить.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37975">
            <a:off x="23899" y="3977876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492896"/>
            <a:ext cx="4032820" cy="936625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серединку воду льём,</a:t>
            </a:r>
          </a:p>
          <a:p>
            <a:pPr eaLnBrk="1" hangingPunct="1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635896" y="0"/>
            <a:ext cx="5292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ж, начнём… Муку просеем.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Горкой насыпаем.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3347864" y="6027003"/>
            <a:ext cx="4878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немного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соли –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щепоточку, не боле…</a:t>
            </a:r>
          </a:p>
        </p:txBody>
      </p:sp>
      <p:pic>
        <p:nvPicPr>
          <p:cNvPr id="17413" name="Picture 8" descr="C:\Users\Darkwindmage\Desktop\Хлеб\lh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295" r="1295"/>
          <a:stretch>
            <a:fillRect/>
          </a:stretch>
        </p:blipFill>
        <p:spPr>
          <a:xfrm>
            <a:off x="179512" y="0"/>
            <a:ext cx="3467100" cy="2598738"/>
          </a:xfrm>
          <a:noFill/>
          <a:effectLst>
            <a:softEdge rad="127000"/>
          </a:effectLst>
        </p:spPr>
      </p:pic>
      <p:pic>
        <p:nvPicPr>
          <p:cNvPr id="17414" name="Picture 9" descr="C:\Users\Darkwindmage\Desktop\Хлеб\k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529832"/>
            <a:ext cx="4681783" cy="35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602462">
            <a:off x="357158" y="3976254"/>
            <a:ext cx="3059832" cy="2881746"/>
          </a:xfrm>
          <a:prstGeom prst="rect">
            <a:avLst/>
          </a:prstGeom>
          <a:noFill/>
        </p:spPr>
      </p:pic>
      <p:pic>
        <p:nvPicPr>
          <p:cNvPr id="5122" name="Picture 2" descr="http://urokinavideo.ru/uploads/posts/2017-01/1483828136_mu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700872"/>
            <a:ext cx="2448272" cy="152456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0" y="2643182"/>
            <a:ext cx="3913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Поработаем искусно!</a:t>
            </a:r>
          </a:p>
        </p:txBody>
      </p:sp>
      <p:pic>
        <p:nvPicPr>
          <p:cNvPr id="18436" name="Picture 6" descr="C:\Users\Darkwindmage\Desktop\Хлеб\,kk.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1" y="72727"/>
            <a:ext cx="4572000" cy="3427712"/>
          </a:xfrm>
          <a:noFill/>
          <a:effectLst>
            <a:softEdge rad="127000"/>
          </a:effectLst>
        </p:spPr>
      </p:pic>
      <p:pic>
        <p:nvPicPr>
          <p:cNvPr id="18437" name="Picture 7" descr="C:\Users\Darkwindmage\Desktop\Хлеб\ki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944" y="3714752"/>
            <a:ext cx="469405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69084"/>
            <a:ext cx="4500562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Яйцо добавим,  масло,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ахар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тоже,</a:t>
            </a:r>
          </a:p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Тесту это всё поможет</a:t>
            </a:r>
          </a:p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Пышным быть и очень вкусным.</a:t>
            </a:r>
          </a:p>
        </p:txBody>
      </p:sp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881686">
            <a:off x="765642" y="335782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просто хлеб приходит на наш стол. Хлебный каравай начинается с зёрнышка. На выпечку лишь одного батона уходит 1200 зёрен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4"/>
          <p:cNvSpPr>
            <a:spLocks noGrp="1"/>
          </p:cNvSpPr>
          <p:nvPr>
            <p:ph type="body" sz="half" idx="2"/>
          </p:nvPr>
        </p:nvSpPr>
        <p:spPr>
          <a:xfrm>
            <a:off x="2915816" y="4797152"/>
            <a:ext cx="6228184" cy="14843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у пекарей секрет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Терпеливым лишь здесь место!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мы дольше месим тесто –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 пышнее будет печенье !</a:t>
            </a: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507" name="Picture 4" descr="C:\Users\Darkwindmage\Desktop\Хлеб\jugk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39" b="339"/>
          <a:stretch>
            <a:fillRect/>
          </a:stretch>
        </p:blipFill>
        <p:spPr>
          <a:xfrm>
            <a:off x="1500166" y="0"/>
            <a:ext cx="6635778" cy="4976834"/>
          </a:xfrm>
          <a:noFill/>
          <a:effectLst>
            <a:softEdge rad="317500"/>
          </a:effectLst>
        </p:spPr>
      </p:pic>
      <p:pic>
        <p:nvPicPr>
          <p:cNvPr id="4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02462">
            <a:off x="62515" y="3598755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г 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04322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i0.u-mama.ru/f08/422/f19/1Picture113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194" y="2852936"/>
            <a:ext cx="5061806" cy="37912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 скалкой раскатаем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Формочкой фигурки вырезаем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 на противне в духовке выпекаем!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63888" y="260648"/>
            <a:ext cx="532859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«Хлеб – всему голова»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800" dirty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2276872"/>
            <a:ext cx="415017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Ешь его, расти и помни: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мире нет труда огромней,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на стол к тебе явился свежий хлеб» </a:t>
            </a:r>
          </a:p>
          <a:p>
            <a:pPr eaLnBrk="1" hangingPunct="1">
              <a:buFont typeface="Wingdings" pitchFamily="2" charset="2"/>
              <a:buNone/>
            </a:pPr>
            <a:endParaRPr lang="ru-RU" sz="2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404664"/>
            <a:ext cx="3059832" cy="2881746"/>
          </a:xfrm>
          <a:prstGeom prst="rect">
            <a:avLst/>
          </a:prstGeom>
          <a:noFill/>
        </p:spPr>
      </p:pic>
      <p:sp>
        <p:nvSpPr>
          <p:cNvPr id="1026" name="AutoShape 2" descr="Картинки по запросу &quot;хлеб картинки для де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&quot;хлеб картинки для де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хлеб картинки для детей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15498"/>
            <a:ext cx="4429156" cy="384250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16016" y="1556792"/>
            <a:ext cx="2612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говорит народная молва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для того что бы маленькое зёрнышко стало хлебом надо три силы.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Земля, солнце, труд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731344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4176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Путь его начинается ранней  весной, когда на поля выходят машины.  У человека ведущего машину много работы: нужно поле вспахать, разрыхлить землю – быстро подготовить её для посева. Народная пословица гласит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«Весенний день – год кормит»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некоторое время на поле работают другие машины. Что бы быстро засеять огромные поля используют сеялки.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поле зёрна прорастают и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появляются всходы.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Летом всё поле в колосьях.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середине лета колосья становятся  золотыми. Хлеб созрел.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анил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1861">
            <a:off x="-108520" y="4077072"/>
            <a:ext cx="3071813" cy="28892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Пришла пора собирать урожай,  и снова в поле вышли машины. Это комбайны.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анил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4931">
            <a:off x="-235987" y="4111322"/>
            <a:ext cx="3071813" cy="28892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296</Words>
  <Application>Microsoft Office PowerPoint</Application>
  <PresentationFormat>Экран (4:3)</PresentationFormat>
  <Paragraphs>52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Вот он Хлебушко душистый. Вот он теплый, золотистый. В каждый дом, на каждый стол Он пожаловал — пришел.</vt:lpstr>
      <vt:lpstr>Не просто хлеб приходит на наш стол. Хлебный каравай начинается с зёрнышка. На выпечку лишь одного батона уходит 1200 зёрен</vt:lpstr>
      <vt:lpstr>Слайд 3</vt:lpstr>
      <vt:lpstr> Путь его начинается ранней  весной, когда на поля выходят машины.  У человека ведущего машину много работы: нужно поле вспахать, разрыхлить землю – быстро подготовить её для посева. Народная пословица гласит «Весенний день – год кормит»</vt:lpstr>
      <vt:lpstr>Через некоторое время на поле работают другие машины. Что бы быстро засеять огромные поля используют сеялки. </vt:lpstr>
      <vt:lpstr>На поле зёрна прорастают и   появляются всходы.</vt:lpstr>
      <vt:lpstr>Летом всё поле в колосьях.</vt:lpstr>
      <vt:lpstr>В середине лета колосья становятся  золотыми. Хлеб созрел.</vt:lpstr>
      <vt:lpstr>Пришла пора собирать урожай,  и снова в поле вышли машины. Это комбайны.</vt:lpstr>
      <vt:lpstr>Убранное зерно из бункеров комбайна пересыпают в кузов  машины.</vt:lpstr>
      <vt:lpstr>А потом зерно везут на элеватор.</vt:lpstr>
      <vt:lpstr>Слайд 12</vt:lpstr>
      <vt:lpstr>Мука бывает разная: пшеничная кукурузная, ячневая ржаная и гречневая. </vt:lpstr>
      <vt:lpstr>Слайд 14</vt:lpstr>
      <vt:lpstr> Готовый хлеб отвозят в магазин где мы его покупаем. </vt:lpstr>
      <vt:lpstr> Некоторые люди пекут хлеб  и другие кондитерские  изделия в домашних  условиях. В специальных хлебопечках или духовке.  </vt:lpstr>
      <vt:lpstr>Сегодня мы будем печь печенье. Хотите мне помочь его  приготовить. </vt:lpstr>
      <vt:lpstr>Слайд 18</vt:lpstr>
      <vt:lpstr>Слайд 19</vt:lpstr>
      <vt:lpstr>Слайд 20</vt:lpstr>
      <vt:lpstr>Тесто скалкой раскатаем  Формочкой фигурки вырезаем А потом на противне в духовке выпекаем! </vt:lpstr>
      <vt:lpstr>        «Хлеб – всему голова»                                                      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от хлеба</dc:title>
  <dc:creator>Данил</dc:creator>
  <cp:lastModifiedBy>Данил</cp:lastModifiedBy>
  <cp:revision>21</cp:revision>
  <dcterms:created xsi:type="dcterms:W3CDTF">2019-11-01T16:52:24Z</dcterms:created>
  <dcterms:modified xsi:type="dcterms:W3CDTF">2019-11-04T09:40:26Z</dcterms:modified>
</cp:coreProperties>
</file>