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4" r:id="rId2"/>
    <p:sldId id="275" r:id="rId3"/>
    <p:sldId id="273" r:id="rId4"/>
    <p:sldId id="256" r:id="rId5"/>
    <p:sldId id="260" r:id="rId6"/>
    <p:sldId id="276" r:id="rId7"/>
    <p:sldId id="258" r:id="rId8"/>
    <p:sldId id="261" r:id="rId9"/>
    <p:sldId id="262" r:id="rId10"/>
    <p:sldId id="263" r:id="rId11"/>
    <p:sldId id="264" r:id="rId12"/>
    <p:sldId id="265" r:id="rId13"/>
    <p:sldId id="266" r:id="rId14"/>
    <p:sldId id="268" r:id="rId15"/>
    <p:sldId id="267" r:id="rId16"/>
    <p:sldId id="270" r:id="rId17"/>
    <p:sldId id="269" r:id="rId18"/>
    <p:sldId id="271" r:id="rId19"/>
    <p:sldId id="272" r:id="rId20"/>
    <p:sldId id="277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6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6F9A2E6-9435-4779-81F6-A15EA43F537E}" type="datetimeFigureOut">
              <a:rPr lang="ru-RU" smtClean="0"/>
              <a:pPr/>
              <a:t>28.03.2017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D9D88E7-FB37-4618-8D82-173A48209B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6F9A2E6-9435-4779-81F6-A15EA43F537E}" type="datetimeFigureOut">
              <a:rPr lang="ru-RU" smtClean="0"/>
              <a:pPr/>
              <a:t>28.03.2017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D9D88E7-FB37-4618-8D82-173A48209B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6F9A2E6-9435-4779-81F6-A15EA43F537E}" type="datetimeFigureOut">
              <a:rPr lang="ru-RU" smtClean="0"/>
              <a:pPr/>
              <a:t>28.03.2017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D9D88E7-FB37-4618-8D82-173A48209B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6F9A2E6-9435-4779-81F6-A15EA43F537E}" type="datetimeFigureOut">
              <a:rPr lang="ru-RU" smtClean="0"/>
              <a:pPr/>
              <a:t>28.03.2017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D9D88E7-FB37-4618-8D82-173A48209B0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6F9A2E6-9435-4779-81F6-A15EA43F537E}" type="datetimeFigureOut">
              <a:rPr lang="ru-RU" smtClean="0"/>
              <a:pPr/>
              <a:t>28.03.2017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D9D88E7-FB37-4618-8D82-173A48209B0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6F9A2E6-9435-4779-81F6-A15EA43F537E}" type="datetimeFigureOut">
              <a:rPr lang="ru-RU" smtClean="0"/>
              <a:pPr/>
              <a:t>28.03.2017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D9D88E7-FB37-4618-8D82-173A48209B0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6F9A2E6-9435-4779-81F6-A15EA43F537E}" type="datetimeFigureOut">
              <a:rPr lang="ru-RU" smtClean="0"/>
              <a:pPr/>
              <a:t>28.03.2017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D9D88E7-FB37-4618-8D82-173A48209B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6F9A2E6-9435-4779-81F6-A15EA43F537E}" type="datetimeFigureOut">
              <a:rPr lang="ru-RU" smtClean="0"/>
              <a:pPr/>
              <a:t>28.03.2017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D9D88E7-FB37-4618-8D82-173A48209B0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6F9A2E6-9435-4779-81F6-A15EA43F537E}" type="datetimeFigureOut">
              <a:rPr lang="ru-RU" smtClean="0"/>
              <a:pPr/>
              <a:t>28.03.2017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D9D88E7-FB37-4618-8D82-173A48209B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6F9A2E6-9435-4779-81F6-A15EA43F537E}" type="datetimeFigureOut">
              <a:rPr lang="ru-RU" smtClean="0"/>
              <a:pPr/>
              <a:t>28.03.2017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D9D88E7-FB37-4618-8D82-173A48209B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6F9A2E6-9435-4779-81F6-A15EA43F537E}" type="datetimeFigureOut">
              <a:rPr lang="ru-RU" smtClean="0"/>
              <a:pPr/>
              <a:t>28.03.2017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D9D88E7-FB37-4618-8D82-173A48209B0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6F9A2E6-9435-4779-81F6-A15EA43F537E}" type="datetimeFigureOut">
              <a:rPr lang="ru-RU" smtClean="0"/>
              <a:pPr/>
              <a:t>28.03.2017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2D9D88E7-FB37-4618-8D82-173A48209B0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57158" y="1071546"/>
            <a:ext cx="868417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Arial" pitchFamily="34" charset="0"/>
                <a:cs typeface="Arial" pitchFamily="34" charset="0"/>
              </a:rPr>
              <a:t>Как выглядит планета </a:t>
            </a:r>
            <a:r>
              <a:rPr lang="ru-RU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Arial" pitchFamily="34" charset="0"/>
                <a:cs typeface="Arial" pitchFamily="34" charset="0"/>
              </a:rPr>
              <a:t>Земля?</a:t>
            </a:r>
            <a:endParaRPr lang="ru-RU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Михайлицына В\Desktop\1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428604"/>
            <a:ext cx="8360893" cy="56436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Михайлицына В\Desktop\img3.jpg"/>
          <p:cNvPicPr>
            <a:picLocks noChangeAspect="1" noChangeArrowheads="1"/>
          </p:cNvPicPr>
          <p:nvPr/>
        </p:nvPicPr>
        <p:blipFill>
          <a:blip r:embed="rId2"/>
          <a:srcRect l="11017" t="16949" r="4237" b="6215"/>
          <a:stretch>
            <a:fillRect/>
          </a:stretch>
        </p:blipFill>
        <p:spPr bwMode="auto">
          <a:xfrm>
            <a:off x="214282" y="428604"/>
            <a:ext cx="8404471" cy="57150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Михайлицына В\Desktop\23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7876497" cy="61436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Users\Михайлицына В\Desktop\1332928195_4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428604"/>
            <a:ext cx="5643602" cy="59826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C:\Users\Михайлицына В\Desktop\imgpreview (4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49249"/>
            <a:ext cx="7460617" cy="55873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C:\Users\Михайлицына В\Desktop\anywalls.com-2025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714356"/>
            <a:ext cx="8572560" cy="5357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Михайлицына В\Desktop\земля-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285728"/>
            <a:ext cx="7143800" cy="60642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C:\Users\Михайлицына В\Desktop\ge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1" y="214290"/>
            <a:ext cx="8477309" cy="63579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C:\Users\Михайлицына В\Desktop\1 (1).jpg"/>
          <p:cNvPicPr>
            <a:picLocks noChangeAspect="1" noChangeArrowheads="1"/>
          </p:cNvPicPr>
          <p:nvPr/>
        </p:nvPicPr>
        <p:blipFill>
          <a:blip r:embed="rId2"/>
          <a:srcRect l="2003" t="3436" r="3438" b="7215"/>
          <a:stretch>
            <a:fillRect/>
          </a:stretch>
        </p:blipFill>
        <p:spPr bwMode="auto">
          <a:xfrm>
            <a:off x="285719" y="214290"/>
            <a:ext cx="8664147" cy="61436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C:\Users\Михайлицына В\Desktop\planeta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85728"/>
            <a:ext cx="7965121" cy="60007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Admin\Desktop\Естествознание\Магеллан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85728"/>
            <a:ext cx="6572272" cy="657227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28596" y="4786322"/>
            <a:ext cx="678660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err="1" smtClean="0">
                <a:solidFill>
                  <a:schemeClr val="bg1"/>
                </a:solidFill>
              </a:rPr>
              <a:t>Фернандо</a:t>
            </a:r>
            <a:r>
              <a:rPr lang="ru-RU" sz="3600" b="1" dirty="0" smtClean="0">
                <a:solidFill>
                  <a:schemeClr val="bg1"/>
                </a:solidFill>
              </a:rPr>
              <a:t> Магеллан </a:t>
            </a:r>
          </a:p>
          <a:p>
            <a:pPr algn="ctr"/>
            <a:r>
              <a:rPr lang="ru-RU" sz="3600" b="1" dirty="0" smtClean="0">
                <a:solidFill>
                  <a:schemeClr val="bg1"/>
                </a:solidFill>
              </a:rPr>
              <a:t>мореплаватель, путешественник</a:t>
            </a:r>
            <a:endParaRPr lang="ru-RU" sz="3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57158" y="78579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2400" dirty="0" smtClean="0"/>
              <a:t>Презентацию подготовила </a:t>
            </a:r>
            <a:br>
              <a:rPr lang="ru-RU" sz="2400" dirty="0" smtClean="0"/>
            </a:br>
            <a:r>
              <a:rPr lang="ru-RU" sz="2400" dirty="0" smtClean="0"/>
              <a:t>учитель начальных классов</a:t>
            </a:r>
            <a:br>
              <a:rPr lang="ru-RU" sz="2400" dirty="0" smtClean="0"/>
            </a:br>
            <a:r>
              <a:rPr lang="ru-RU" sz="2400" dirty="0" smtClean="0"/>
              <a:t> </a:t>
            </a:r>
            <a:r>
              <a:rPr lang="ru-RU" sz="2400" dirty="0" err="1" smtClean="0"/>
              <a:t>Михалицына</a:t>
            </a:r>
            <a:r>
              <a:rPr lang="ru-RU" sz="2400" dirty="0" smtClean="0"/>
              <a:t> В.В.</a:t>
            </a: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000100" y="2643182"/>
            <a:ext cx="55274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Использовала материал из интернет ресурсов</a:t>
            </a:r>
          </a:p>
          <a:p>
            <a:r>
              <a:rPr lang="ru-RU" dirty="0" smtClean="0"/>
              <a:t>2017 год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C:\Users\Михайлицына В\Desktop\img3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500042"/>
            <a:ext cx="8262942" cy="61972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 descr="C:\Users\Михайлицына В\Desktop\img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3" y="214290"/>
            <a:ext cx="8382059" cy="62865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Михайлицына В\Desktop\82798_html_6a3c05c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7" y="357166"/>
            <a:ext cx="8599349" cy="60007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min\Desktop\Естествознание\Атлант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285728"/>
            <a:ext cx="5557676" cy="63579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Михайлицына В\Desktop\imgpreview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19" y="428604"/>
            <a:ext cx="8172507" cy="55721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Михайлицына В\Desktop\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8395807" cy="5429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Михайлицына В\Desktop\imgpreview (3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428604"/>
            <a:ext cx="7726453" cy="57864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30</TotalTime>
  <Words>19</Words>
  <Application>Microsoft Office PowerPoint</Application>
  <PresentationFormat>Экран (4:3)</PresentationFormat>
  <Paragraphs>6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Открытая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Презентацию подготовила  учитель начальных классов  Михалицына В.В.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Михайлицына В</dc:creator>
  <cp:lastModifiedBy>Михайлицына В</cp:lastModifiedBy>
  <cp:revision>4</cp:revision>
  <dcterms:created xsi:type="dcterms:W3CDTF">2017-03-28T15:15:54Z</dcterms:created>
  <dcterms:modified xsi:type="dcterms:W3CDTF">2017-03-28T16:19:23Z</dcterms:modified>
</cp:coreProperties>
</file>