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363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Художественный металл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Невьянского</a:t>
            </a:r>
            <a:r>
              <a:rPr lang="ru-RU" dirty="0">
                <a:latin typeface="Arial" pitchFamily="34" charset="0"/>
                <a:cs typeface="Arial" pitchFamily="34" charset="0"/>
              </a:rPr>
              <a:t> завода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Художественное оформление балконов башни – балясинами и конька крыльца.</a:t>
            </a:r>
          </a:p>
        </p:txBody>
      </p:sp>
      <p:pic>
        <p:nvPicPr>
          <p:cNvPr id="5" name="Содержимое 4" descr="1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503010"/>
            <a:ext cx="4038600" cy="2720342"/>
          </a:xfrm>
        </p:spPr>
      </p:pic>
      <p:pic>
        <p:nvPicPr>
          <p:cNvPr id="6" name="Содержимое 5" descr="2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691481"/>
            <a:ext cx="4038600" cy="23434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Напольные плиты отливались для усадьбы Демидовых, башни, церкви.</a:t>
            </a:r>
          </a:p>
        </p:txBody>
      </p:sp>
      <p:pic>
        <p:nvPicPr>
          <p:cNvPr id="5" name="Содержимое 4" descr="Рисунок (14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0198"/>
            <a:ext cx="4038600" cy="3045967"/>
          </a:xfrm>
        </p:spPr>
      </p:pic>
      <p:pic>
        <p:nvPicPr>
          <p:cNvPr id="6" name="Содержимое 5" descr="Чугунная доска 1702 г.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787482"/>
            <a:ext cx="4038600" cy="415139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84" y="357166"/>
            <a:ext cx="2828916" cy="5715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102032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245773" y="1182931"/>
            <a:ext cx="6034617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Фрагмент экспозиции музея: на подиуме – вафельницы, рядом – садовая мебель – кресло.</a:t>
            </a:r>
          </a:p>
        </p:txBody>
      </p:sp>
      <p:pic>
        <p:nvPicPr>
          <p:cNvPr id="4" name="Содержимое 3" descr="P102033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916832"/>
            <a:ext cx="6034617" cy="420933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192" y="274637"/>
            <a:ext cx="2520280" cy="5945187"/>
          </a:xfrm>
        </p:spPr>
        <p:txBody>
          <a:bodyPr>
            <a:normAutofit/>
          </a:bodyPr>
          <a:lstStyle/>
          <a:p>
            <a:pPr algn="just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Невьянский завод к юбилейным датам выпускал памятные медали и монеты.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FA56AC-AE88-4194-BC5D-786ED372E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84" y="638175"/>
            <a:ext cx="5619750" cy="55816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подготовлена педагогам дополнительного образования «НДХШ»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Медовщиковой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Екатериной Евгеньевной по предмету «Беседы об искусстве», тема «Художественный металл Невьянского завода»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7752" y="428604"/>
            <a:ext cx="3867595" cy="559834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71480"/>
            <a:ext cx="3008313" cy="5554683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Arial" pitchFamily="34" charset="0"/>
                <a:cs typeface="Arial" pitchFamily="34" charset="0"/>
              </a:rPr>
              <a:t>Зарождение художественного чугунного литья на Урале было связано с развитием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промыш-ленности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latin typeface="Arial" pitchFamily="34" charset="0"/>
                <a:cs typeface="Arial" pitchFamily="34" charset="0"/>
              </a:rPr>
              <a:t>Выпуск продукции завода для оборонных целей.</a:t>
            </a:r>
          </a:p>
        </p:txBody>
      </p:sp>
      <p:pic>
        <p:nvPicPr>
          <p:cNvPr id="5" name="Содержимое 4" descr="Пушка чугунная 24-х фунтовая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57290" y="1785925"/>
            <a:ext cx="1785950" cy="3409541"/>
          </a:xfrm>
        </p:spPr>
      </p:pic>
      <p:pic>
        <p:nvPicPr>
          <p:cNvPr id="6" name="Содержимое 5" descr="пистоль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572000" y="1785926"/>
            <a:ext cx="4038600" cy="1012592"/>
          </a:xfrm>
        </p:spPr>
      </p:pic>
      <p:pic>
        <p:nvPicPr>
          <p:cNvPr id="7" name="Рисунок 6" descr="Ствол гаубицы с окованым лафетом (станком).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3429000"/>
            <a:ext cx="3831145" cy="26431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8728" y="5429264"/>
            <a:ext cx="106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пушка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43570" y="3000372"/>
            <a:ext cx="1319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пистоль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86314" y="6286520"/>
            <a:ext cx="4242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Ствол гаубицы с окованным лафетом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Arial" pitchFamily="34" charset="0"/>
                <a:cs typeface="Arial" pitchFamily="34" charset="0"/>
              </a:rPr>
              <a:t>Станочная доска, обитая железной шиной с креплением на гвоздь, фрагмент лафета.</a:t>
            </a:r>
          </a:p>
        </p:txBody>
      </p:sp>
      <p:pic>
        <p:nvPicPr>
          <p:cNvPr id="4" name="Содержимое 3" descr="Станочная доска 1, обитая железной шиной с креплением на гвоздь. Фрагмент лафета. 2 пол. XVII в.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2148681"/>
            <a:ext cx="6096000" cy="3429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Художественный металл использовался в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Невьянской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башне, построенной в первой четверти 18 века.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Элементы оформления башни</a:t>
            </a:r>
          </a:p>
        </p:txBody>
      </p:sp>
      <p:pic>
        <p:nvPicPr>
          <p:cNvPr id="5" name="Содержимое 4" descr="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9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559201"/>
            <a:ext cx="4038600" cy="260796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dirty="0"/>
              <a:t>Флюгер с изображением герба Демидовых;  молниеприёмник (громоотвод).</a:t>
            </a:r>
          </a:p>
        </p:txBody>
      </p:sp>
      <p:pic>
        <p:nvPicPr>
          <p:cNvPr id="5" name="Содержимое 4" descr="1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13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214942" y="2643182"/>
            <a:ext cx="3429024" cy="242889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490497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Набатный колокол на башне отлит на Невьянском заводе, о чём сделана надпись на самом колоколе: «Лит сей колокол в Невьянских дворянина Акинфия Демидова заводах 1732 году».</a:t>
            </a:r>
          </a:p>
        </p:txBody>
      </p:sp>
      <p:pic>
        <p:nvPicPr>
          <p:cNvPr id="5" name="Содержимое 4" descr="1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1" y="3068960"/>
            <a:ext cx="4038600" cy="2720342"/>
          </a:xfrm>
        </p:spPr>
      </p:pic>
      <p:pic>
        <p:nvPicPr>
          <p:cNvPr id="6" name="Содержимое 5" descr="1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81205" y="3068959"/>
            <a:ext cx="4038600" cy="27251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Дверные и оконные проёмы декоративно оформлены, а также шайбы, которыми скрепляется каркас башни.</a:t>
            </a:r>
          </a:p>
        </p:txBody>
      </p:sp>
      <p:pic>
        <p:nvPicPr>
          <p:cNvPr id="5" name="Содержимое 4" descr="17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15616" y="1844824"/>
            <a:ext cx="2700455" cy="4525963"/>
          </a:xfrm>
        </p:spPr>
      </p:pic>
      <p:pic>
        <p:nvPicPr>
          <p:cNvPr id="6" name="Содержимое 5" descr="1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004048" y="1844824"/>
            <a:ext cx="3394472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190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Художественный металл Невьянского завода</vt:lpstr>
      <vt:lpstr>Презентация PowerPoint</vt:lpstr>
      <vt:lpstr>Выпуск продукции завода для оборонных целей.</vt:lpstr>
      <vt:lpstr>Станочная доска, обитая железной шиной с креплением на гвоздь, фрагмент лафета.</vt:lpstr>
      <vt:lpstr>Художественный металл использовался в Невьянской башне, построенной в первой четверти 18 века. </vt:lpstr>
      <vt:lpstr>Элементы оформления башни</vt:lpstr>
      <vt:lpstr>Флюгер с изображением герба Демидовых;  молниеприёмник (громоотвод).</vt:lpstr>
      <vt:lpstr>Набатный колокол на башне отлит на Невьянском заводе, о чём сделана надпись на самом колоколе: «Лит сей колокол в Невьянских дворянина Акинфия Демидова заводах 1732 году».</vt:lpstr>
      <vt:lpstr>Дверные и оконные проёмы декоративно оформлены, а также шайбы, которыми скрепляется каркас башни.</vt:lpstr>
      <vt:lpstr>Художественное оформление балконов башни – балясинами и конька крыльца.</vt:lpstr>
      <vt:lpstr>Напольные плиты отливались для усадьбы Демидовых, башни, церкви.</vt:lpstr>
      <vt:lpstr>Презентация PowerPoint</vt:lpstr>
      <vt:lpstr>Фрагмент экспозиции музея: на подиуме – вафельницы, рядом – садовая мебель – кресло.</vt:lpstr>
      <vt:lpstr>Невьянский завод к юбилейным датам выпускал памятные медали и монеты.</vt:lpstr>
      <vt:lpstr>Презентация подготовлена педагогам дополнительного образования «НДХШ» Медовщиковой Екатериной Евгеньевной по предмету «Беседы об искусстве», тема «Художественный металл Невьянского завода»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Художественный металл Невьянского завода</dc:title>
  <dc:creator>User</dc:creator>
  <cp:lastModifiedBy>Екатерина</cp:lastModifiedBy>
  <cp:revision>11</cp:revision>
  <dcterms:created xsi:type="dcterms:W3CDTF">2018-04-15T06:26:15Z</dcterms:created>
  <dcterms:modified xsi:type="dcterms:W3CDTF">2018-04-16T10:19:25Z</dcterms:modified>
</cp:coreProperties>
</file>