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92" r:id="rId5"/>
    <p:sldId id="272" r:id="rId6"/>
    <p:sldId id="273" r:id="rId7"/>
    <p:sldId id="275" r:id="rId8"/>
    <p:sldId id="274" r:id="rId9"/>
    <p:sldId id="276" r:id="rId10"/>
    <p:sldId id="277" r:id="rId11"/>
    <p:sldId id="278" r:id="rId12"/>
    <p:sldId id="279" r:id="rId13"/>
    <p:sldId id="263" r:id="rId14"/>
    <p:sldId id="259" r:id="rId15"/>
    <p:sldId id="260" r:id="rId16"/>
    <p:sldId id="271" r:id="rId17"/>
    <p:sldId id="280" r:id="rId18"/>
    <p:sldId id="281" r:id="rId19"/>
    <p:sldId id="283" r:id="rId20"/>
    <p:sldId id="282" r:id="rId21"/>
    <p:sldId id="265" r:id="rId22"/>
    <p:sldId id="284" r:id="rId23"/>
    <p:sldId id="285" r:id="rId24"/>
    <p:sldId id="288" r:id="rId25"/>
    <p:sldId id="289" r:id="rId26"/>
    <p:sldId id="290" r:id="rId27"/>
    <p:sldId id="286" r:id="rId28"/>
    <p:sldId id="293" r:id="rId29"/>
    <p:sldId id="294" r:id="rId30"/>
    <p:sldId id="295" r:id="rId31"/>
    <p:sldId id="299" r:id="rId32"/>
    <p:sldId id="297" r:id="rId33"/>
    <p:sldId id="298" r:id="rId34"/>
    <p:sldId id="300" r:id="rId35"/>
    <p:sldId id="301" r:id="rId36"/>
    <p:sldId id="302" r:id="rId37"/>
    <p:sldId id="304" r:id="rId38"/>
    <p:sldId id="303" r:id="rId39"/>
    <p:sldId id="305" r:id="rId40"/>
    <p:sldId id="306" r:id="rId41"/>
    <p:sldId id="307" r:id="rId42"/>
    <p:sldId id="270" r:id="rId43"/>
    <p:sldId id="296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B707BC-DA47-42C0-8C8A-68091BD9A549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A9CDA7-D193-45B9-9B64-AB241C5396AA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ПОКРЫТОСЕМЕННЫЕ</a:t>
          </a:r>
          <a:endParaRPr lang="ru-RU" dirty="0">
            <a:solidFill>
              <a:srgbClr val="002060"/>
            </a:solidFill>
          </a:endParaRPr>
        </a:p>
      </dgm:t>
    </dgm:pt>
    <dgm:pt modelId="{E9B4E1E4-5823-4288-B363-9263C8EECCC8}" type="parTrans" cxnId="{288953BB-89D7-42C3-A96D-6CDB139CFEF9}">
      <dgm:prSet/>
      <dgm:spPr/>
      <dgm:t>
        <a:bodyPr/>
        <a:lstStyle/>
        <a:p>
          <a:endParaRPr lang="ru-RU"/>
        </a:p>
      </dgm:t>
    </dgm:pt>
    <dgm:pt modelId="{5878FA16-BFFF-4219-9F15-DC04C35B6B35}" type="sibTrans" cxnId="{288953BB-89D7-42C3-A96D-6CDB139CFEF9}">
      <dgm:prSet/>
      <dgm:spPr/>
      <dgm:t>
        <a:bodyPr/>
        <a:lstStyle/>
        <a:p>
          <a:endParaRPr lang="ru-RU"/>
        </a:p>
      </dgm:t>
    </dgm:pt>
    <dgm:pt modelId="{03618F05-F701-474E-BF04-7598E36EE398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ДВУДОЛЬНЫЕ</a:t>
          </a:r>
          <a:endParaRPr lang="ru-RU" dirty="0">
            <a:solidFill>
              <a:srgbClr val="002060"/>
            </a:solidFill>
          </a:endParaRPr>
        </a:p>
      </dgm:t>
    </dgm:pt>
    <dgm:pt modelId="{D71577C8-FFAC-42EB-9AD8-6AE6AB044657}" type="parTrans" cxnId="{D1C9CF86-4D5D-4CAC-8343-80E49E90A93F}">
      <dgm:prSet/>
      <dgm:spPr/>
      <dgm:t>
        <a:bodyPr/>
        <a:lstStyle/>
        <a:p>
          <a:endParaRPr lang="ru-RU"/>
        </a:p>
      </dgm:t>
    </dgm:pt>
    <dgm:pt modelId="{CD5B4901-3D90-4C57-AF43-6B7831F41751}" type="sibTrans" cxnId="{D1C9CF86-4D5D-4CAC-8343-80E49E90A93F}">
      <dgm:prSet/>
      <dgm:spPr/>
      <dgm:t>
        <a:bodyPr/>
        <a:lstStyle/>
        <a:p>
          <a:endParaRPr lang="ru-RU"/>
        </a:p>
      </dgm:t>
    </dgm:pt>
    <dgm:pt modelId="{09E026AF-5889-4E73-B82B-41E80C073613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КРЕСТОЦВЕТНЫЕ</a:t>
          </a:r>
        </a:p>
        <a:p>
          <a:r>
            <a:rPr lang="ru-RU" sz="1800" dirty="0" smtClean="0">
              <a:solidFill>
                <a:srgbClr val="002060"/>
              </a:solidFill>
            </a:rPr>
            <a:t>РОЗОЦВЕТНЫЕ</a:t>
          </a:r>
        </a:p>
        <a:p>
          <a:r>
            <a:rPr lang="ru-RU" sz="1800" dirty="0" smtClean="0">
              <a:solidFill>
                <a:srgbClr val="002060"/>
              </a:solidFill>
            </a:rPr>
            <a:t>БОБОВЫЕ</a:t>
          </a:r>
        </a:p>
        <a:p>
          <a:r>
            <a:rPr lang="ru-RU" sz="1800" dirty="0" smtClean="0">
              <a:solidFill>
                <a:srgbClr val="002060"/>
              </a:solidFill>
            </a:rPr>
            <a:t>ПАСЛЕНОВЫЕ</a:t>
          </a:r>
        </a:p>
        <a:p>
          <a:r>
            <a:rPr lang="ru-RU" sz="1800" dirty="0" smtClean="0">
              <a:solidFill>
                <a:srgbClr val="002060"/>
              </a:solidFill>
            </a:rPr>
            <a:t>СЛОЖНОЦВЕТНЫЕ</a:t>
          </a:r>
          <a:endParaRPr lang="ru-RU" sz="1800" dirty="0">
            <a:solidFill>
              <a:srgbClr val="002060"/>
            </a:solidFill>
          </a:endParaRPr>
        </a:p>
      </dgm:t>
    </dgm:pt>
    <dgm:pt modelId="{E743937D-6C6C-4BF2-81E7-E59E5339464C}" type="parTrans" cxnId="{0A9E5E48-0403-49FB-802C-56B6C1B25C37}">
      <dgm:prSet/>
      <dgm:spPr/>
      <dgm:t>
        <a:bodyPr/>
        <a:lstStyle/>
        <a:p>
          <a:endParaRPr lang="ru-RU"/>
        </a:p>
      </dgm:t>
    </dgm:pt>
    <dgm:pt modelId="{6CC98476-B9AC-4588-8871-99044F88F8B5}" type="sibTrans" cxnId="{0A9E5E48-0403-49FB-802C-56B6C1B25C37}">
      <dgm:prSet/>
      <dgm:spPr/>
      <dgm:t>
        <a:bodyPr/>
        <a:lstStyle/>
        <a:p>
          <a:endParaRPr lang="ru-RU"/>
        </a:p>
      </dgm:t>
    </dgm:pt>
    <dgm:pt modelId="{20BEEB69-3C49-4E7B-A6C7-2953B750CCEA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ОДНОДОЛЬНЫЕ</a:t>
          </a:r>
          <a:endParaRPr lang="ru-RU" dirty="0">
            <a:solidFill>
              <a:srgbClr val="002060"/>
            </a:solidFill>
          </a:endParaRPr>
        </a:p>
      </dgm:t>
    </dgm:pt>
    <dgm:pt modelId="{95CD4C39-0C1B-42A7-8F3F-935D5B57D2FE}" type="parTrans" cxnId="{ECE5A7C4-1547-48B8-B57D-C0D05B37C7FC}">
      <dgm:prSet/>
      <dgm:spPr/>
      <dgm:t>
        <a:bodyPr/>
        <a:lstStyle/>
        <a:p>
          <a:endParaRPr lang="ru-RU"/>
        </a:p>
      </dgm:t>
    </dgm:pt>
    <dgm:pt modelId="{D3B361D1-4538-43E3-9C78-608ED5B9F258}" type="sibTrans" cxnId="{ECE5A7C4-1547-48B8-B57D-C0D05B37C7FC}">
      <dgm:prSet/>
      <dgm:spPr/>
      <dgm:t>
        <a:bodyPr/>
        <a:lstStyle/>
        <a:p>
          <a:endParaRPr lang="ru-RU"/>
        </a:p>
      </dgm:t>
    </dgm:pt>
    <dgm:pt modelId="{3CF48A0E-2F38-454F-B32E-66E6549CB10E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ЛИЛЕЙНЫЕ</a:t>
          </a:r>
        </a:p>
        <a:p>
          <a:r>
            <a:rPr lang="ru-RU" sz="1800" dirty="0" smtClean="0">
              <a:solidFill>
                <a:srgbClr val="002060"/>
              </a:solidFill>
            </a:rPr>
            <a:t>ЗЛАКИ</a:t>
          </a:r>
          <a:endParaRPr lang="ru-RU" sz="1800" dirty="0">
            <a:solidFill>
              <a:srgbClr val="002060"/>
            </a:solidFill>
          </a:endParaRPr>
        </a:p>
      </dgm:t>
    </dgm:pt>
    <dgm:pt modelId="{69A1CEE1-BF3A-4A33-A565-A746BBEAC5C6}" type="parTrans" cxnId="{5B692189-7D1D-45EE-8F6F-7D75FF2D5025}">
      <dgm:prSet/>
      <dgm:spPr/>
      <dgm:t>
        <a:bodyPr/>
        <a:lstStyle/>
        <a:p>
          <a:endParaRPr lang="ru-RU"/>
        </a:p>
      </dgm:t>
    </dgm:pt>
    <dgm:pt modelId="{5191C742-5A19-4D22-B2CD-120CCA15DE2D}" type="sibTrans" cxnId="{5B692189-7D1D-45EE-8F6F-7D75FF2D5025}">
      <dgm:prSet/>
      <dgm:spPr/>
      <dgm:t>
        <a:bodyPr/>
        <a:lstStyle/>
        <a:p>
          <a:endParaRPr lang="ru-RU"/>
        </a:p>
      </dgm:t>
    </dgm:pt>
    <dgm:pt modelId="{AE09EC80-F33D-4486-B7DC-1BEAAB0B7E3F}">
      <dgm:prSet phldrT="[Текст]" custT="1"/>
      <dgm:spPr/>
      <dgm:t>
        <a:bodyPr/>
        <a:lstStyle/>
        <a:p>
          <a:r>
            <a:rPr lang="ru-RU" sz="2000" dirty="0" smtClean="0"/>
            <a:t>ОТДЕЛ</a:t>
          </a:r>
          <a:endParaRPr lang="ru-RU" sz="2000" dirty="0"/>
        </a:p>
      </dgm:t>
    </dgm:pt>
    <dgm:pt modelId="{575ACF13-2CAA-4FEB-8EDD-16525438BF3B}" type="parTrans" cxnId="{87EEDDDE-2FFF-4A85-8F8D-625FDEB50C90}">
      <dgm:prSet/>
      <dgm:spPr/>
      <dgm:t>
        <a:bodyPr/>
        <a:lstStyle/>
        <a:p>
          <a:endParaRPr lang="ru-RU"/>
        </a:p>
      </dgm:t>
    </dgm:pt>
    <dgm:pt modelId="{9DF35BA2-2E76-4BE3-A8AD-FD9A6BBF55E8}" type="sibTrans" cxnId="{87EEDDDE-2FFF-4A85-8F8D-625FDEB50C90}">
      <dgm:prSet/>
      <dgm:spPr/>
      <dgm:t>
        <a:bodyPr/>
        <a:lstStyle/>
        <a:p>
          <a:endParaRPr lang="ru-RU"/>
        </a:p>
      </dgm:t>
    </dgm:pt>
    <dgm:pt modelId="{E9E6A594-A7B7-4889-BA6E-60BA586FE7BC}">
      <dgm:prSet phldrT="[Текст]" custT="1"/>
      <dgm:spPr/>
      <dgm:t>
        <a:bodyPr/>
        <a:lstStyle/>
        <a:p>
          <a:r>
            <a:rPr lang="ru-RU" sz="2000" dirty="0" smtClean="0"/>
            <a:t>КЛАСС</a:t>
          </a:r>
          <a:endParaRPr lang="ru-RU" sz="2000" dirty="0"/>
        </a:p>
      </dgm:t>
    </dgm:pt>
    <dgm:pt modelId="{4C617CA4-955F-40D7-902A-7F8220DA9B8C}" type="parTrans" cxnId="{AE6E80B8-8AB7-445B-9790-811B6D92FF66}">
      <dgm:prSet/>
      <dgm:spPr/>
      <dgm:t>
        <a:bodyPr/>
        <a:lstStyle/>
        <a:p>
          <a:endParaRPr lang="ru-RU"/>
        </a:p>
      </dgm:t>
    </dgm:pt>
    <dgm:pt modelId="{760A4D54-B0E2-4584-8109-2E7A8A183EFC}" type="sibTrans" cxnId="{AE6E80B8-8AB7-445B-9790-811B6D92FF66}">
      <dgm:prSet/>
      <dgm:spPr/>
      <dgm:t>
        <a:bodyPr/>
        <a:lstStyle/>
        <a:p>
          <a:endParaRPr lang="ru-RU"/>
        </a:p>
      </dgm:t>
    </dgm:pt>
    <dgm:pt modelId="{2CDE3789-8062-46D5-8A95-7F328E9910B4}">
      <dgm:prSet phldrT="[Текст]" custT="1"/>
      <dgm:spPr/>
      <dgm:t>
        <a:bodyPr/>
        <a:lstStyle/>
        <a:p>
          <a:r>
            <a:rPr lang="ru-RU" sz="2000" dirty="0" smtClean="0"/>
            <a:t>СЕМЕЙСТВА</a:t>
          </a:r>
          <a:endParaRPr lang="ru-RU" sz="2000" dirty="0"/>
        </a:p>
      </dgm:t>
    </dgm:pt>
    <dgm:pt modelId="{E76147A4-AC10-4C44-9B49-671272416BED}" type="parTrans" cxnId="{50F9D1BE-A1A4-4165-B496-B1CFB960163E}">
      <dgm:prSet/>
      <dgm:spPr/>
      <dgm:t>
        <a:bodyPr/>
        <a:lstStyle/>
        <a:p>
          <a:endParaRPr lang="ru-RU"/>
        </a:p>
      </dgm:t>
    </dgm:pt>
    <dgm:pt modelId="{DF2E300C-FCCA-40B1-B1ED-9910D009E15C}" type="sibTrans" cxnId="{50F9D1BE-A1A4-4165-B496-B1CFB960163E}">
      <dgm:prSet/>
      <dgm:spPr/>
      <dgm:t>
        <a:bodyPr/>
        <a:lstStyle/>
        <a:p>
          <a:endParaRPr lang="ru-RU"/>
        </a:p>
      </dgm:t>
    </dgm:pt>
    <dgm:pt modelId="{1D0E81B7-F13D-4444-BB67-BBE57AF75BCC}" type="pres">
      <dgm:prSet presAssocID="{64B707BC-DA47-42C0-8C8A-68091BD9A54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862BB4-FCA1-4FE1-A81C-AE8BF8151325}" type="pres">
      <dgm:prSet presAssocID="{64B707BC-DA47-42C0-8C8A-68091BD9A549}" presName="hierFlow" presStyleCnt="0"/>
      <dgm:spPr/>
    </dgm:pt>
    <dgm:pt modelId="{7479C8C4-EC12-41C5-A135-2914CD76FCDA}" type="pres">
      <dgm:prSet presAssocID="{64B707BC-DA47-42C0-8C8A-68091BD9A549}" presName="firstBuf" presStyleCnt="0"/>
      <dgm:spPr/>
    </dgm:pt>
    <dgm:pt modelId="{E33E8108-2FB2-4FCC-8DFA-AC75308D80B4}" type="pres">
      <dgm:prSet presAssocID="{64B707BC-DA47-42C0-8C8A-68091BD9A54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6A6B1A3-459E-43C2-82C6-5D94411151AF}" type="pres">
      <dgm:prSet presAssocID="{F2A9CDA7-D193-45B9-9B64-AB241C5396AA}" presName="Name14" presStyleCnt="0"/>
      <dgm:spPr/>
    </dgm:pt>
    <dgm:pt modelId="{9AD53B87-550D-402B-8BD4-85D77C3B8DDA}" type="pres">
      <dgm:prSet presAssocID="{F2A9CDA7-D193-45B9-9B64-AB241C5396AA}" presName="level1Shape" presStyleLbl="node0" presStyleIdx="0" presStyleCnt="1" custScaleX="4734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9CE171-B1F8-4F55-AD3D-6C081ADF9065}" type="pres">
      <dgm:prSet presAssocID="{F2A9CDA7-D193-45B9-9B64-AB241C5396AA}" presName="hierChild2" presStyleCnt="0"/>
      <dgm:spPr/>
    </dgm:pt>
    <dgm:pt modelId="{D9E154D5-89D6-4302-842A-7BED259AC27B}" type="pres">
      <dgm:prSet presAssocID="{D71577C8-FFAC-42EB-9AD8-6AE6AB044657}" presName="Name19" presStyleLbl="parChTrans1D2" presStyleIdx="0" presStyleCnt="2"/>
      <dgm:spPr/>
      <dgm:t>
        <a:bodyPr/>
        <a:lstStyle/>
        <a:p>
          <a:endParaRPr lang="ru-RU"/>
        </a:p>
      </dgm:t>
    </dgm:pt>
    <dgm:pt modelId="{29A3A421-B435-4EF6-B3CF-35221BF442CB}" type="pres">
      <dgm:prSet presAssocID="{03618F05-F701-474E-BF04-7598E36EE398}" presName="Name21" presStyleCnt="0"/>
      <dgm:spPr/>
    </dgm:pt>
    <dgm:pt modelId="{53861835-55AB-4D79-BA5C-551C1A803A33}" type="pres">
      <dgm:prSet presAssocID="{03618F05-F701-474E-BF04-7598E36EE398}" presName="level2Shape" presStyleLbl="node2" presStyleIdx="0" presStyleCnt="2" custScaleX="227764"/>
      <dgm:spPr/>
      <dgm:t>
        <a:bodyPr/>
        <a:lstStyle/>
        <a:p>
          <a:endParaRPr lang="ru-RU"/>
        </a:p>
      </dgm:t>
    </dgm:pt>
    <dgm:pt modelId="{4B74C5B1-24F9-456E-96B0-87D5696535C6}" type="pres">
      <dgm:prSet presAssocID="{03618F05-F701-474E-BF04-7598E36EE398}" presName="hierChild3" presStyleCnt="0"/>
      <dgm:spPr/>
    </dgm:pt>
    <dgm:pt modelId="{00BE2973-763C-4303-8DAD-F33F1238E4D5}" type="pres">
      <dgm:prSet presAssocID="{E743937D-6C6C-4BF2-81E7-E59E5339464C}" presName="Name19" presStyleLbl="parChTrans1D3" presStyleIdx="0" presStyleCnt="2"/>
      <dgm:spPr/>
      <dgm:t>
        <a:bodyPr/>
        <a:lstStyle/>
        <a:p>
          <a:endParaRPr lang="ru-RU"/>
        </a:p>
      </dgm:t>
    </dgm:pt>
    <dgm:pt modelId="{17907ED9-7AF1-42C2-B04A-E470747655F2}" type="pres">
      <dgm:prSet presAssocID="{09E026AF-5889-4E73-B82B-41E80C073613}" presName="Name21" presStyleCnt="0"/>
      <dgm:spPr/>
    </dgm:pt>
    <dgm:pt modelId="{1FCF8D76-217A-4847-841C-C4D391A863DB}" type="pres">
      <dgm:prSet presAssocID="{09E026AF-5889-4E73-B82B-41E80C073613}" presName="level2Shape" presStyleLbl="node3" presStyleIdx="0" presStyleCnt="2" custScaleX="266303" custScaleY="239430"/>
      <dgm:spPr/>
      <dgm:t>
        <a:bodyPr/>
        <a:lstStyle/>
        <a:p>
          <a:endParaRPr lang="ru-RU"/>
        </a:p>
      </dgm:t>
    </dgm:pt>
    <dgm:pt modelId="{E2C1E3D5-9A23-40B2-8E40-9C8AA1DD74AC}" type="pres">
      <dgm:prSet presAssocID="{09E026AF-5889-4E73-B82B-41E80C073613}" presName="hierChild3" presStyleCnt="0"/>
      <dgm:spPr/>
    </dgm:pt>
    <dgm:pt modelId="{8424E240-A82C-492C-B40C-718078353D94}" type="pres">
      <dgm:prSet presAssocID="{95CD4C39-0C1B-42A7-8F3F-935D5B57D2FE}" presName="Name19" presStyleLbl="parChTrans1D2" presStyleIdx="1" presStyleCnt="2"/>
      <dgm:spPr/>
      <dgm:t>
        <a:bodyPr/>
        <a:lstStyle/>
        <a:p>
          <a:endParaRPr lang="ru-RU"/>
        </a:p>
      </dgm:t>
    </dgm:pt>
    <dgm:pt modelId="{7CC2B0E9-B087-4B21-908E-D313D23F178F}" type="pres">
      <dgm:prSet presAssocID="{20BEEB69-3C49-4E7B-A6C7-2953B750CCEA}" presName="Name21" presStyleCnt="0"/>
      <dgm:spPr/>
    </dgm:pt>
    <dgm:pt modelId="{AF135DED-79CE-4B11-8393-64BB0AE902D2}" type="pres">
      <dgm:prSet presAssocID="{20BEEB69-3C49-4E7B-A6C7-2953B750CCEA}" presName="level2Shape" presStyleLbl="node2" presStyleIdx="1" presStyleCnt="2" custScaleX="227190"/>
      <dgm:spPr/>
      <dgm:t>
        <a:bodyPr/>
        <a:lstStyle/>
        <a:p>
          <a:endParaRPr lang="ru-RU"/>
        </a:p>
      </dgm:t>
    </dgm:pt>
    <dgm:pt modelId="{0CBAF0DB-F1C1-4865-B9C9-C06ED0095D9C}" type="pres">
      <dgm:prSet presAssocID="{20BEEB69-3C49-4E7B-A6C7-2953B750CCEA}" presName="hierChild3" presStyleCnt="0"/>
      <dgm:spPr/>
    </dgm:pt>
    <dgm:pt modelId="{C38EFDB9-2098-4F80-AB83-FFE6A4F9B73E}" type="pres">
      <dgm:prSet presAssocID="{69A1CEE1-BF3A-4A33-A565-A746BBEAC5C6}" presName="Name19" presStyleLbl="parChTrans1D3" presStyleIdx="1" presStyleCnt="2"/>
      <dgm:spPr/>
      <dgm:t>
        <a:bodyPr/>
        <a:lstStyle/>
        <a:p>
          <a:endParaRPr lang="ru-RU"/>
        </a:p>
      </dgm:t>
    </dgm:pt>
    <dgm:pt modelId="{2E307173-DA9B-446A-9556-45A297D9F843}" type="pres">
      <dgm:prSet presAssocID="{3CF48A0E-2F38-454F-B32E-66E6549CB10E}" presName="Name21" presStyleCnt="0"/>
      <dgm:spPr/>
    </dgm:pt>
    <dgm:pt modelId="{2A8C3C1B-690E-4774-A6FD-BFC3DFC77A1A}" type="pres">
      <dgm:prSet presAssocID="{3CF48A0E-2F38-454F-B32E-66E6549CB10E}" presName="level2Shape" presStyleLbl="node3" presStyleIdx="1" presStyleCnt="2" custScaleX="224067"/>
      <dgm:spPr/>
      <dgm:t>
        <a:bodyPr/>
        <a:lstStyle/>
        <a:p>
          <a:endParaRPr lang="ru-RU"/>
        </a:p>
      </dgm:t>
    </dgm:pt>
    <dgm:pt modelId="{9A3C602C-568E-404A-A931-73528DA0B819}" type="pres">
      <dgm:prSet presAssocID="{3CF48A0E-2F38-454F-B32E-66E6549CB10E}" presName="hierChild3" presStyleCnt="0"/>
      <dgm:spPr/>
    </dgm:pt>
    <dgm:pt modelId="{E9B4E59D-5EFC-4C3A-9CF9-560ABFE7A56D}" type="pres">
      <dgm:prSet presAssocID="{64B707BC-DA47-42C0-8C8A-68091BD9A549}" presName="bgShapesFlow" presStyleCnt="0"/>
      <dgm:spPr/>
    </dgm:pt>
    <dgm:pt modelId="{2A709D0C-1620-4837-B586-C0F7630298BF}" type="pres">
      <dgm:prSet presAssocID="{AE09EC80-F33D-4486-B7DC-1BEAAB0B7E3F}" presName="rectComp" presStyleCnt="0"/>
      <dgm:spPr/>
    </dgm:pt>
    <dgm:pt modelId="{AACC9147-B5A1-4D7B-8690-9FAEDD6B68D3}" type="pres">
      <dgm:prSet presAssocID="{AE09EC80-F33D-4486-B7DC-1BEAAB0B7E3F}" presName="bgRect" presStyleLbl="bgShp" presStyleIdx="0" presStyleCnt="3"/>
      <dgm:spPr/>
      <dgm:t>
        <a:bodyPr/>
        <a:lstStyle/>
        <a:p>
          <a:endParaRPr lang="ru-RU"/>
        </a:p>
      </dgm:t>
    </dgm:pt>
    <dgm:pt modelId="{8712D5D6-A9C6-4929-BBD6-74BBF3D1D978}" type="pres">
      <dgm:prSet presAssocID="{AE09EC80-F33D-4486-B7DC-1BEAAB0B7E3F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6127A-CD90-4E2A-9CAE-FC24746DB9D5}" type="pres">
      <dgm:prSet presAssocID="{AE09EC80-F33D-4486-B7DC-1BEAAB0B7E3F}" presName="spComp" presStyleCnt="0"/>
      <dgm:spPr/>
    </dgm:pt>
    <dgm:pt modelId="{B77BA738-F510-4DDF-B928-D0D033A7CE6B}" type="pres">
      <dgm:prSet presAssocID="{AE09EC80-F33D-4486-B7DC-1BEAAB0B7E3F}" presName="vSp" presStyleCnt="0"/>
      <dgm:spPr/>
    </dgm:pt>
    <dgm:pt modelId="{EA416CD4-4517-43EC-8CC1-2538DE560833}" type="pres">
      <dgm:prSet presAssocID="{E9E6A594-A7B7-4889-BA6E-60BA586FE7BC}" presName="rectComp" presStyleCnt="0"/>
      <dgm:spPr/>
    </dgm:pt>
    <dgm:pt modelId="{97476575-F031-45DA-A645-DB75AB17B9E2}" type="pres">
      <dgm:prSet presAssocID="{E9E6A594-A7B7-4889-BA6E-60BA586FE7BC}" presName="bgRect" presStyleLbl="bgShp" presStyleIdx="1" presStyleCnt="3"/>
      <dgm:spPr/>
      <dgm:t>
        <a:bodyPr/>
        <a:lstStyle/>
        <a:p>
          <a:endParaRPr lang="ru-RU"/>
        </a:p>
      </dgm:t>
    </dgm:pt>
    <dgm:pt modelId="{AD6F8EEE-CEE8-40E2-ABC7-A68D82ECD040}" type="pres">
      <dgm:prSet presAssocID="{E9E6A594-A7B7-4889-BA6E-60BA586FE7BC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C2AE2-C16F-4EEC-B48C-18758BD6D225}" type="pres">
      <dgm:prSet presAssocID="{E9E6A594-A7B7-4889-BA6E-60BA586FE7BC}" presName="spComp" presStyleCnt="0"/>
      <dgm:spPr/>
    </dgm:pt>
    <dgm:pt modelId="{8A47D5E6-EE7C-4DA5-B382-4AA19BC362B1}" type="pres">
      <dgm:prSet presAssocID="{E9E6A594-A7B7-4889-BA6E-60BA586FE7BC}" presName="vSp" presStyleCnt="0"/>
      <dgm:spPr/>
    </dgm:pt>
    <dgm:pt modelId="{747087C7-770C-4731-8261-D9AE03A9D98A}" type="pres">
      <dgm:prSet presAssocID="{2CDE3789-8062-46D5-8A95-7F328E9910B4}" presName="rectComp" presStyleCnt="0"/>
      <dgm:spPr/>
    </dgm:pt>
    <dgm:pt modelId="{809AF1D2-B872-42C6-92A8-2EDA55637C89}" type="pres">
      <dgm:prSet presAssocID="{2CDE3789-8062-46D5-8A95-7F328E9910B4}" presName="bgRect" presStyleLbl="bgShp" presStyleIdx="2" presStyleCnt="3" custScaleY="207858"/>
      <dgm:spPr/>
      <dgm:t>
        <a:bodyPr/>
        <a:lstStyle/>
        <a:p>
          <a:endParaRPr lang="ru-RU"/>
        </a:p>
      </dgm:t>
    </dgm:pt>
    <dgm:pt modelId="{D265B51A-B35D-4DD6-97DB-D0687C6F3DAC}" type="pres">
      <dgm:prSet presAssocID="{2CDE3789-8062-46D5-8A95-7F328E9910B4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AD0D72-0059-4BAA-AFB3-87C69BD2FEDF}" type="presOf" srcId="{E743937D-6C6C-4BF2-81E7-E59E5339464C}" destId="{00BE2973-763C-4303-8DAD-F33F1238E4D5}" srcOrd="0" destOrd="0" presId="urn:microsoft.com/office/officeart/2005/8/layout/hierarchy6"/>
    <dgm:cxn modelId="{D59EBF69-AEF8-4A50-9026-B3866708A322}" type="presOf" srcId="{D71577C8-FFAC-42EB-9AD8-6AE6AB044657}" destId="{D9E154D5-89D6-4302-842A-7BED259AC27B}" srcOrd="0" destOrd="0" presId="urn:microsoft.com/office/officeart/2005/8/layout/hierarchy6"/>
    <dgm:cxn modelId="{E0BAFEB7-704E-4696-A41B-D1B53A05702C}" type="presOf" srcId="{3CF48A0E-2F38-454F-B32E-66E6549CB10E}" destId="{2A8C3C1B-690E-4774-A6FD-BFC3DFC77A1A}" srcOrd="0" destOrd="0" presId="urn:microsoft.com/office/officeart/2005/8/layout/hierarchy6"/>
    <dgm:cxn modelId="{8ED1EFAC-83EE-4236-B72D-AC25CC5952B4}" type="presOf" srcId="{95CD4C39-0C1B-42A7-8F3F-935D5B57D2FE}" destId="{8424E240-A82C-492C-B40C-718078353D94}" srcOrd="0" destOrd="0" presId="urn:microsoft.com/office/officeart/2005/8/layout/hierarchy6"/>
    <dgm:cxn modelId="{3AD3FBB9-D29B-41DE-809B-718EE8F83687}" type="presOf" srcId="{09E026AF-5889-4E73-B82B-41E80C073613}" destId="{1FCF8D76-217A-4847-841C-C4D391A863DB}" srcOrd="0" destOrd="0" presId="urn:microsoft.com/office/officeart/2005/8/layout/hierarchy6"/>
    <dgm:cxn modelId="{D1C9CF86-4D5D-4CAC-8343-80E49E90A93F}" srcId="{F2A9CDA7-D193-45B9-9B64-AB241C5396AA}" destId="{03618F05-F701-474E-BF04-7598E36EE398}" srcOrd="0" destOrd="0" parTransId="{D71577C8-FFAC-42EB-9AD8-6AE6AB044657}" sibTransId="{CD5B4901-3D90-4C57-AF43-6B7831F41751}"/>
    <dgm:cxn modelId="{03F1CCC7-CD9A-4596-B2F2-C5A5CD61B407}" type="presOf" srcId="{E9E6A594-A7B7-4889-BA6E-60BA586FE7BC}" destId="{AD6F8EEE-CEE8-40E2-ABC7-A68D82ECD040}" srcOrd="1" destOrd="0" presId="urn:microsoft.com/office/officeart/2005/8/layout/hierarchy6"/>
    <dgm:cxn modelId="{0A9E5E48-0403-49FB-802C-56B6C1B25C37}" srcId="{03618F05-F701-474E-BF04-7598E36EE398}" destId="{09E026AF-5889-4E73-B82B-41E80C073613}" srcOrd="0" destOrd="0" parTransId="{E743937D-6C6C-4BF2-81E7-E59E5339464C}" sibTransId="{6CC98476-B9AC-4588-8871-99044F88F8B5}"/>
    <dgm:cxn modelId="{87EEDDDE-2FFF-4A85-8F8D-625FDEB50C90}" srcId="{64B707BC-DA47-42C0-8C8A-68091BD9A549}" destId="{AE09EC80-F33D-4486-B7DC-1BEAAB0B7E3F}" srcOrd="1" destOrd="0" parTransId="{575ACF13-2CAA-4FEB-8EDD-16525438BF3B}" sibTransId="{9DF35BA2-2E76-4BE3-A8AD-FD9A6BBF55E8}"/>
    <dgm:cxn modelId="{5B692189-7D1D-45EE-8F6F-7D75FF2D5025}" srcId="{20BEEB69-3C49-4E7B-A6C7-2953B750CCEA}" destId="{3CF48A0E-2F38-454F-B32E-66E6549CB10E}" srcOrd="0" destOrd="0" parTransId="{69A1CEE1-BF3A-4A33-A565-A746BBEAC5C6}" sibTransId="{5191C742-5A19-4D22-B2CD-120CCA15DE2D}"/>
    <dgm:cxn modelId="{20A6C8BC-422F-4929-9926-8394C38F9BC7}" type="presOf" srcId="{03618F05-F701-474E-BF04-7598E36EE398}" destId="{53861835-55AB-4D79-BA5C-551C1A803A33}" srcOrd="0" destOrd="0" presId="urn:microsoft.com/office/officeart/2005/8/layout/hierarchy6"/>
    <dgm:cxn modelId="{71C5F318-029B-4A36-BC38-2A041FF440F9}" type="presOf" srcId="{2CDE3789-8062-46D5-8A95-7F328E9910B4}" destId="{809AF1D2-B872-42C6-92A8-2EDA55637C89}" srcOrd="0" destOrd="0" presId="urn:microsoft.com/office/officeart/2005/8/layout/hierarchy6"/>
    <dgm:cxn modelId="{057FAB1D-42A0-41FD-8445-A29D489C8940}" type="presOf" srcId="{64B707BC-DA47-42C0-8C8A-68091BD9A549}" destId="{1D0E81B7-F13D-4444-BB67-BBE57AF75BCC}" srcOrd="0" destOrd="0" presId="urn:microsoft.com/office/officeart/2005/8/layout/hierarchy6"/>
    <dgm:cxn modelId="{E7DFB283-6ED8-47B9-A577-1243B792EE1C}" type="presOf" srcId="{F2A9CDA7-D193-45B9-9B64-AB241C5396AA}" destId="{9AD53B87-550D-402B-8BD4-85D77C3B8DDA}" srcOrd="0" destOrd="0" presId="urn:microsoft.com/office/officeart/2005/8/layout/hierarchy6"/>
    <dgm:cxn modelId="{ECE5A7C4-1547-48B8-B57D-C0D05B37C7FC}" srcId="{F2A9CDA7-D193-45B9-9B64-AB241C5396AA}" destId="{20BEEB69-3C49-4E7B-A6C7-2953B750CCEA}" srcOrd="1" destOrd="0" parTransId="{95CD4C39-0C1B-42A7-8F3F-935D5B57D2FE}" sibTransId="{D3B361D1-4538-43E3-9C78-608ED5B9F258}"/>
    <dgm:cxn modelId="{AA087D3C-4409-49B4-991C-7C3353B2CFFD}" type="presOf" srcId="{E9E6A594-A7B7-4889-BA6E-60BA586FE7BC}" destId="{97476575-F031-45DA-A645-DB75AB17B9E2}" srcOrd="0" destOrd="0" presId="urn:microsoft.com/office/officeart/2005/8/layout/hierarchy6"/>
    <dgm:cxn modelId="{AE6E80B8-8AB7-445B-9790-811B6D92FF66}" srcId="{64B707BC-DA47-42C0-8C8A-68091BD9A549}" destId="{E9E6A594-A7B7-4889-BA6E-60BA586FE7BC}" srcOrd="2" destOrd="0" parTransId="{4C617CA4-955F-40D7-902A-7F8220DA9B8C}" sibTransId="{760A4D54-B0E2-4584-8109-2E7A8A183EFC}"/>
    <dgm:cxn modelId="{8AB3A459-6153-408D-AF74-92870470135F}" type="presOf" srcId="{69A1CEE1-BF3A-4A33-A565-A746BBEAC5C6}" destId="{C38EFDB9-2098-4F80-AB83-FFE6A4F9B73E}" srcOrd="0" destOrd="0" presId="urn:microsoft.com/office/officeart/2005/8/layout/hierarchy6"/>
    <dgm:cxn modelId="{50F9D1BE-A1A4-4165-B496-B1CFB960163E}" srcId="{64B707BC-DA47-42C0-8C8A-68091BD9A549}" destId="{2CDE3789-8062-46D5-8A95-7F328E9910B4}" srcOrd="3" destOrd="0" parTransId="{E76147A4-AC10-4C44-9B49-671272416BED}" sibTransId="{DF2E300C-FCCA-40B1-B1ED-9910D009E15C}"/>
    <dgm:cxn modelId="{461F8835-201D-4BED-8F61-FE9997D6FF8A}" type="presOf" srcId="{AE09EC80-F33D-4486-B7DC-1BEAAB0B7E3F}" destId="{8712D5D6-A9C6-4929-BBD6-74BBF3D1D978}" srcOrd="1" destOrd="0" presId="urn:microsoft.com/office/officeart/2005/8/layout/hierarchy6"/>
    <dgm:cxn modelId="{D7C51557-8825-4CB0-BDEA-6FC2A435F7F4}" type="presOf" srcId="{AE09EC80-F33D-4486-B7DC-1BEAAB0B7E3F}" destId="{AACC9147-B5A1-4D7B-8690-9FAEDD6B68D3}" srcOrd="0" destOrd="0" presId="urn:microsoft.com/office/officeart/2005/8/layout/hierarchy6"/>
    <dgm:cxn modelId="{EE2D35D3-906F-4E43-9F82-3EF2787735F5}" type="presOf" srcId="{20BEEB69-3C49-4E7B-A6C7-2953B750CCEA}" destId="{AF135DED-79CE-4B11-8393-64BB0AE902D2}" srcOrd="0" destOrd="0" presId="urn:microsoft.com/office/officeart/2005/8/layout/hierarchy6"/>
    <dgm:cxn modelId="{288953BB-89D7-42C3-A96D-6CDB139CFEF9}" srcId="{64B707BC-DA47-42C0-8C8A-68091BD9A549}" destId="{F2A9CDA7-D193-45B9-9B64-AB241C5396AA}" srcOrd="0" destOrd="0" parTransId="{E9B4E1E4-5823-4288-B363-9263C8EECCC8}" sibTransId="{5878FA16-BFFF-4219-9F15-DC04C35B6B35}"/>
    <dgm:cxn modelId="{CF4FCE2D-46A1-46A0-A370-4B3CE1CDAB7B}" type="presOf" srcId="{2CDE3789-8062-46D5-8A95-7F328E9910B4}" destId="{D265B51A-B35D-4DD6-97DB-D0687C6F3DAC}" srcOrd="1" destOrd="0" presId="urn:microsoft.com/office/officeart/2005/8/layout/hierarchy6"/>
    <dgm:cxn modelId="{63458852-4615-4FF5-A471-B5F174BEF0DB}" type="presParOf" srcId="{1D0E81B7-F13D-4444-BB67-BBE57AF75BCC}" destId="{B1862BB4-FCA1-4FE1-A81C-AE8BF8151325}" srcOrd="0" destOrd="0" presId="urn:microsoft.com/office/officeart/2005/8/layout/hierarchy6"/>
    <dgm:cxn modelId="{9350320A-CD19-4783-A2E2-8518C62637EA}" type="presParOf" srcId="{B1862BB4-FCA1-4FE1-A81C-AE8BF8151325}" destId="{7479C8C4-EC12-41C5-A135-2914CD76FCDA}" srcOrd="0" destOrd="0" presId="urn:microsoft.com/office/officeart/2005/8/layout/hierarchy6"/>
    <dgm:cxn modelId="{39B17F35-F454-464B-B075-C6EEB322678C}" type="presParOf" srcId="{B1862BB4-FCA1-4FE1-A81C-AE8BF8151325}" destId="{E33E8108-2FB2-4FCC-8DFA-AC75308D80B4}" srcOrd="1" destOrd="0" presId="urn:microsoft.com/office/officeart/2005/8/layout/hierarchy6"/>
    <dgm:cxn modelId="{88A5F8E3-C4A9-47C0-9DA5-40A126ABD850}" type="presParOf" srcId="{E33E8108-2FB2-4FCC-8DFA-AC75308D80B4}" destId="{A6A6B1A3-459E-43C2-82C6-5D94411151AF}" srcOrd="0" destOrd="0" presId="urn:microsoft.com/office/officeart/2005/8/layout/hierarchy6"/>
    <dgm:cxn modelId="{FF038A17-52DA-46A5-A09E-5C122220A3C7}" type="presParOf" srcId="{A6A6B1A3-459E-43C2-82C6-5D94411151AF}" destId="{9AD53B87-550D-402B-8BD4-85D77C3B8DDA}" srcOrd="0" destOrd="0" presId="urn:microsoft.com/office/officeart/2005/8/layout/hierarchy6"/>
    <dgm:cxn modelId="{0BA859C4-663B-4035-A574-E68C7F36CACD}" type="presParOf" srcId="{A6A6B1A3-459E-43C2-82C6-5D94411151AF}" destId="{C69CE171-B1F8-4F55-AD3D-6C081ADF9065}" srcOrd="1" destOrd="0" presId="urn:microsoft.com/office/officeart/2005/8/layout/hierarchy6"/>
    <dgm:cxn modelId="{35C71846-C907-4E3D-A1DE-7998DDA7501A}" type="presParOf" srcId="{C69CE171-B1F8-4F55-AD3D-6C081ADF9065}" destId="{D9E154D5-89D6-4302-842A-7BED259AC27B}" srcOrd="0" destOrd="0" presId="urn:microsoft.com/office/officeart/2005/8/layout/hierarchy6"/>
    <dgm:cxn modelId="{A5D6E08B-48D9-4B25-A9E6-67021663E15C}" type="presParOf" srcId="{C69CE171-B1F8-4F55-AD3D-6C081ADF9065}" destId="{29A3A421-B435-4EF6-B3CF-35221BF442CB}" srcOrd="1" destOrd="0" presId="urn:microsoft.com/office/officeart/2005/8/layout/hierarchy6"/>
    <dgm:cxn modelId="{6EB18E71-98CA-4F49-987D-13D5156820A0}" type="presParOf" srcId="{29A3A421-B435-4EF6-B3CF-35221BF442CB}" destId="{53861835-55AB-4D79-BA5C-551C1A803A33}" srcOrd="0" destOrd="0" presId="urn:microsoft.com/office/officeart/2005/8/layout/hierarchy6"/>
    <dgm:cxn modelId="{0B2A45AF-9DC7-4CC1-88BC-C2A77436A523}" type="presParOf" srcId="{29A3A421-B435-4EF6-B3CF-35221BF442CB}" destId="{4B74C5B1-24F9-456E-96B0-87D5696535C6}" srcOrd="1" destOrd="0" presId="urn:microsoft.com/office/officeart/2005/8/layout/hierarchy6"/>
    <dgm:cxn modelId="{3D12E936-5856-4F3F-863C-ADE9B943FA6C}" type="presParOf" srcId="{4B74C5B1-24F9-456E-96B0-87D5696535C6}" destId="{00BE2973-763C-4303-8DAD-F33F1238E4D5}" srcOrd="0" destOrd="0" presId="urn:microsoft.com/office/officeart/2005/8/layout/hierarchy6"/>
    <dgm:cxn modelId="{134FC46C-8A5B-415E-A28B-A03BD32BA683}" type="presParOf" srcId="{4B74C5B1-24F9-456E-96B0-87D5696535C6}" destId="{17907ED9-7AF1-42C2-B04A-E470747655F2}" srcOrd="1" destOrd="0" presId="urn:microsoft.com/office/officeart/2005/8/layout/hierarchy6"/>
    <dgm:cxn modelId="{521410DA-82A8-4EA5-BF51-FA0559D01786}" type="presParOf" srcId="{17907ED9-7AF1-42C2-B04A-E470747655F2}" destId="{1FCF8D76-217A-4847-841C-C4D391A863DB}" srcOrd="0" destOrd="0" presId="urn:microsoft.com/office/officeart/2005/8/layout/hierarchy6"/>
    <dgm:cxn modelId="{5A6BBB59-E87C-4747-9B20-248E93EE04D1}" type="presParOf" srcId="{17907ED9-7AF1-42C2-B04A-E470747655F2}" destId="{E2C1E3D5-9A23-40B2-8E40-9C8AA1DD74AC}" srcOrd="1" destOrd="0" presId="urn:microsoft.com/office/officeart/2005/8/layout/hierarchy6"/>
    <dgm:cxn modelId="{D99AF2AD-2098-40B8-8B2B-B767896D4B3F}" type="presParOf" srcId="{C69CE171-B1F8-4F55-AD3D-6C081ADF9065}" destId="{8424E240-A82C-492C-B40C-718078353D94}" srcOrd="2" destOrd="0" presId="urn:microsoft.com/office/officeart/2005/8/layout/hierarchy6"/>
    <dgm:cxn modelId="{37182851-2A4C-4777-94F8-0491A4F616B8}" type="presParOf" srcId="{C69CE171-B1F8-4F55-AD3D-6C081ADF9065}" destId="{7CC2B0E9-B087-4B21-908E-D313D23F178F}" srcOrd="3" destOrd="0" presId="urn:microsoft.com/office/officeart/2005/8/layout/hierarchy6"/>
    <dgm:cxn modelId="{16059F6F-46DB-40C5-A6A3-E893C31F9C10}" type="presParOf" srcId="{7CC2B0E9-B087-4B21-908E-D313D23F178F}" destId="{AF135DED-79CE-4B11-8393-64BB0AE902D2}" srcOrd="0" destOrd="0" presId="urn:microsoft.com/office/officeart/2005/8/layout/hierarchy6"/>
    <dgm:cxn modelId="{DA69C7C0-4938-490A-9130-43D3DC0FAD1E}" type="presParOf" srcId="{7CC2B0E9-B087-4B21-908E-D313D23F178F}" destId="{0CBAF0DB-F1C1-4865-B9C9-C06ED0095D9C}" srcOrd="1" destOrd="0" presId="urn:microsoft.com/office/officeart/2005/8/layout/hierarchy6"/>
    <dgm:cxn modelId="{315F68BC-A8EA-4CF4-9B1C-4664E0B2E1EB}" type="presParOf" srcId="{0CBAF0DB-F1C1-4865-B9C9-C06ED0095D9C}" destId="{C38EFDB9-2098-4F80-AB83-FFE6A4F9B73E}" srcOrd="0" destOrd="0" presId="urn:microsoft.com/office/officeart/2005/8/layout/hierarchy6"/>
    <dgm:cxn modelId="{E7E6FC05-A7C7-43A6-9DB4-89BB8C470CC5}" type="presParOf" srcId="{0CBAF0DB-F1C1-4865-B9C9-C06ED0095D9C}" destId="{2E307173-DA9B-446A-9556-45A297D9F843}" srcOrd="1" destOrd="0" presId="urn:microsoft.com/office/officeart/2005/8/layout/hierarchy6"/>
    <dgm:cxn modelId="{B3DB70FA-E9F2-4380-AD43-EA3F361DA93E}" type="presParOf" srcId="{2E307173-DA9B-446A-9556-45A297D9F843}" destId="{2A8C3C1B-690E-4774-A6FD-BFC3DFC77A1A}" srcOrd="0" destOrd="0" presId="urn:microsoft.com/office/officeart/2005/8/layout/hierarchy6"/>
    <dgm:cxn modelId="{E9989924-BD9F-431E-8221-57CA23F562AA}" type="presParOf" srcId="{2E307173-DA9B-446A-9556-45A297D9F843}" destId="{9A3C602C-568E-404A-A931-73528DA0B819}" srcOrd="1" destOrd="0" presId="urn:microsoft.com/office/officeart/2005/8/layout/hierarchy6"/>
    <dgm:cxn modelId="{351DA008-CA34-4881-A1C4-410B8F99539D}" type="presParOf" srcId="{1D0E81B7-F13D-4444-BB67-BBE57AF75BCC}" destId="{E9B4E59D-5EFC-4C3A-9CF9-560ABFE7A56D}" srcOrd="1" destOrd="0" presId="urn:microsoft.com/office/officeart/2005/8/layout/hierarchy6"/>
    <dgm:cxn modelId="{6AED3A1D-7F77-4BFB-BA36-B4CAA5725E36}" type="presParOf" srcId="{E9B4E59D-5EFC-4C3A-9CF9-560ABFE7A56D}" destId="{2A709D0C-1620-4837-B586-C0F7630298BF}" srcOrd="0" destOrd="0" presId="urn:microsoft.com/office/officeart/2005/8/layout/hierarchy6"/>
    <dgm:cxn modelId="{8D5D8C31-47A5-4A9E-B71C-19FB22701F6B}" type="presParOf" srcId="{2A709D0C-1620-4837-B586-C0F7630298BF}" destId="{AACC9147-B5A1-4D7B-8690-9FAEDD6B68D3}" srcOrd="0" destOrd="0" presId="urn:microsoft.com/office/officeart/2005/8/layout/hierarchy6"/>
    <dgm:cxn modelId="{279ED7EA-8A17-4D21-B118-42F396D7C537}" type="presParOf" srcId="{2A709D0C-1620-4837-B586-C0F7630298BF}" destId="{8712D5D6-A9C6-4929-BBD6-74BBF3D1D978}" srcOrd="1" destOrd="0" presId="urn:microsoft.com/office/officeart/2005/8/layout/hierarchy6"/>
    <dgm:cxn modelId="{161CEBD8-3D6D-4AF0-89AA-86B58267337D}" type="presParOf" srcId="{E9B4E59D-5EFC-4C3A-9CF9-560ABFE7A56D}" destId="{B1F6127A-CD90-4E2A-9CAE-FC24746DB9D5}" srcOrd="1" destOrd="0" presId="urn:microsoft.com/office/officeart/2005/8/layout/hierarchy6"/>
    <dgm:cxn modelId="{707BA125-9B6F-4C03-8657-EB73454356A6}" type="presParOf" srcId="{B1F6127A-CD90-4E2A-9CAE-FC24746DB9D5}" destId="{B77BA738-F510-4DDF-B928-D0D033A7CE6B}" srcOrd="0" destOrd="0" presId="urn:microsoft.com/office/officeart/2005/8/layout/hierarchy6"/>
    <dgm:cxn modelId="{E5C7A9AA-7049-4D2F-85B2-24D5FF383E2C}" type="presParOf" srcId="{E9B4E59D-5EFC-4C3A-9CF9-560ABFE7A56D}" destId="{EA416CD4-4517-43EC-8CC1-2538DE560833}" srcOrd="2" destOrd="0" presId="urn:microsoft.com/office/officeart/2005/8/layout/hierarchy6"/>
    <dgm:cxn modelId="{1F5B7DF2-3EFC-401C-817B-A82B5E5120BF}" type="presParOf" srcId="{EA416CD4-4517-43EC-8CC1-2538DE560833}" destId="{97476575-F031-45DA-A645-DB75AB17B9E2}" srcOrd="0" destOrd="0" presId="urn:microsoft.com/office/officeart/2005/8/layout/hierarchy6"/>
    <dgm:cxn modelId="{5DB80D12-8C8E-493E-8DF4-802F08024524}" type="presParOf" srcId="{EA416CD4-4517-43EC-8CC1-2538DE560833}" destId="{AD6F8EEE-CEE8-40E2-ABC7-A68D82ECD040}" srcOrd="1" destOrd="0" presId="urn:microsoft.com/office/officeart/2005/8/layout/hierarchy6"/>
    <dgm:cxn modelId="{9C34FD95-A2A2-4051-8C88-615C233B0F1B}" type="presParOf" srcId="{E9B4E59D-5EFC-4C3A-9CF9-560ABFE7A56D}" destId="{738C2AE2-C16F-4EEC-B48C-18758BD6D225}" srcOrd="3" destOrd="0" presId="urn:microsoft.com/office/officeart/2005/8/layout/hierarchy6"/>
    <dgm:cxn modelId="{EE9C6DF5-6822-4A9C-87D7-42AB08D6A3B3}" type="presParOf" srcId="{738C2AE2-C16F-4EEC-B48C-18758BD6D225}" destId="{8A47D5E6-EE7C-4DA5-B382-4AA19BC362B1}" srcOrd="0" destOrd="0" presId="urn:microsoft.com/office/officeart/2005/8/layout/hierarchy6"/>
    <dgm:cxn modelId="{3AA69345-BCF3-4BE1-B23C-5686BBB3B1CC}" type="presParOf" srcId="{E9B4E59D-5EFC-4C3A-9CF9-560ABFE7A56D}" destId="{747087C7-770C-4731-8261-D9AE03A9D98A}" srcOrd="4" destOrd="0" presId="urn:microsoft.com/office/officeart/2005/8/layout/hierarchy6"/>
    <dgm:cxn modelId="{36249ED0-7157-40EC-A850-B6979E7662B8}" type="presParOf" srcId="{747087C7-770C-4731-8261-D9AE03A9D98A}" destId="{809AF1D2-B872-42C6-92A8-2EDA55637C89}" srcOrd="0" destOrd="0" presId="urn:microsoft.com/office/officeart/2005/8/layout/hierarchy6"/>
    <dgm:cxn modelId="{01FFE0FF-3BB1-4F21-BA47-19FF2AA0CE50}" type="presParOf" srcId="{747087C7-770C-4731-8261-D9AE03A9D98A}" destId="{D265B51A-B35D-4DD6-97DB-D0687C6F3DA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9AF1D2-B872-42C6-92A8-2EDA55637C89}">
      <dsp:nvSpPr>
        <dsp:cNvPr id="0" name=""/>
        <dsp:cNvSpPr/>
      </dsp:nvSpPr>
      <dsp:spPr>
        <a:xfrm>
          <a:off x="0" y="2545799"/>
          <a:ext cx="8219256" cy="17785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СЕМЕЙСТВА</a:t>
          </a:r>
          <a:endParaRPr lang="ru-RU" sz="2000" kern="1200" dirty="0"/>
        </a:p>
      </dsp:txBody>
      <dsp:txXfrm>
        <a:off x="0" y="2545799"/>
        <a:ext cx="2465776" cy="1778510"/>
      </dsp:txXfrm>
    </dsp:sp>
    <dsp:sp modelId="{97476575-F031-45DA-A645-DB75AB17B9E2}">
      <dsp:nvSpPr>
        <dsp:cNvPr id="0" name=""/>
        <dsp:cNvSpPr/>
      </dsp:nvSpPr>
      <dsp:spPr>
        <a:xfrm>
          <a:off x="0" y="1547555"/>
          <a:ext cx="8219256" cy="8556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КЛАСС</a:t>
          </a:r>
          <a:endParaRPr lang="ru-RU" sz="2000" kern="1200" dirty="0"/>
        </a:p>
      </dsp:txBody>
      <dsp:txXfrm>
        <a:off x="0" y="1547555"/>
        <a:ext cx="2465776" cy="855637"/>
      </dsp:txXfrm>
    </dsp:sp>
    <dsp:sp modelId="{AACC9147-B5A1-4D7B-8690-9FAEDD6B68D3}">
      <dsp:nvSpPr>
        <dsp:cNvPr id="0" name=""/>
        <dsp:cNvSpPr/>
      </dsp:nvSpPr>
      <dsp:spPr>
        <a:xfrm>
          <a:off x="0" y="549312"/>
          <a:ext cx="8219256" cy="8556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ОТДЕЛ</a:t>
          </a:r>
          <a:endParaRPr lang="ru-RU" sz="2000" kern="1200" dirty="0"/>
        </a:p>
      </dsp:txBody>
      <dsp:txXfrm>
        <a:off x="0" y="549312"/>
        <a:ext cx="2465776" cy="855637"/>
      </dsp:txXfrm>
    </dsp:sp>
    <dsp:sp modelId="{9AD53B87-550D-402B-8BD4-85D77C3B8DDA}">
      <dsp:nvSpPr>
        <dsp:cNvPr id="0" name=""/>
        <dsp:cNvSpPr/>
      </dsp:nvSpPr>
      <dsp:spPr>
        <a:xfrm>
          <a:off x="2831696" y="620615"/>
          <a:ext cx="5063351" cy="713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002060"/>
              </a:solidFill>
            </a:rPr>
            <a:t>ПОКРЫТОСЕМЕННЫЕ</a:t>
          </a:r>
          <a:endParaRPr lang="ru-RU" sz="1900" kern="1200" dirty="0">
            <a:solidFill>
              <a:srgbClr val="002060"/>
            </a:solidFill>
          </a:endParaRPr>
        </a:p>
      </dsp:txBody>
      <dsp:txXfrm>
        <a:off x="2831696" y="620615"/>
        <a:ext cx="5063351" cy="713031"/>
      </dsp:txXfrm>
    </dsp:sp>
    <dsp:sp modelId="{D9E154D5-89D6-4302-842A-7BED259AC27B}">
      <dsp:nvSpPr>
        <dsp:cNvPr id="0" name=""/>
        <dsp:cNvSpPr/>
      </dsp:nvSpPr>
      <dsp:spPr>
        <a:xfrm>
          <a:off x="3893290" y="1333646"/>
          <a:ext cx="1470081" cy="285212"/>
        </a:xfrm>
        <a:custGeom>
          <a:avLst/>
          <a:gdLst/>
          <a:ahLst/>
          <a:cxnLst/>
          <a:rect l="0" t="0" r="0" b="0"/>
          <a:pathLst>
            <a:path>
              <a:moveTo>
                <a:pt x="1470081" y="0"/>
              </a:moveTo>
              <a:lnTo>
                <a:pt x="1470081" y="142606"/>
              </a:lnTo>
              <a:lnTo>
                <a:pt x="0" y="142606"/>
              </a:lnTo>
              <a:lnTo>
                <a:pt x="0" y="2852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861835-55AB-4D79-BA5C-551C1A803A33}">
      <dsp:nvSpPr>
        <dsp:cNvPr id="0" name=""/>
        <dsp:cNvSpPr/>
      </dsp:nvSpPr>
      <dsp:spPr>
        <a:xfrm>
          <a:off x="2675269" y="1618858"/>
          <a:ext cx="2436042" cy="713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002060"/>
              </a:solidFill>
            </a:rPr>
            <a:t>ДВУДОЛЬНЫЕ</a:t>
          </a:r>
          <a:endParaRPr lang="ru-RU" sz="1900" kern="1200" dirty="0">
            <a:solidFill>
              <a:srgbClr val="002060"/>
            </a:solidFill>
          </a:endParaRPr>
        </a:p>
      </dsp:txBody>
      <dsp:txXfrm>
        <a:off x="2675269" y="1618858"/>
        <a:ext cx="2436042" cy="713031"/>
      </dsp:txXfrm>
    </dsp:sp>
    <dsp:sp modelId="{00BE2973-763C-4303-8DAD-F33F1238E4D5}">
      <dsp:nvSpPr>
        <dsp:cNvPr id="0" name=""/>
        <dsp:cNvSpPr/>
      </dsp:nvSpPr>
      <dsp:spPr>
        <a:xfrm>
          <a:off x="3847570" y="2331889"/>
          <a:ext cx="91440" cy="2852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2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CF8D76-217A-4847-841C-C4D391A863DB}">
      <dsp:nvSpPr>
        <dsp:cNvPr id="0" name=""/>
        <dsp:cNvSpPr/>
      </dsp:nvSpPr>
      <dsp:spPr>
        <a:xfrm>
          <a:off x="2469173" y="2617102"/>
          <a:ext cx="2848235" cy="17072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КРЕСТОЦВЕТНЫЕ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РОЗОЦВЕТНЫЕ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БОБОВЫЕ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ПАСЛЕНОВЫЕ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СЛОЖНОЦВЕТНЫЕ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2469173" y="2617102"/>
        <a:ext cx="2848235" cy="1707210"/>
      </dsp:txXfrm>
    </dsp:sp>
    <dsp:sp modelId="{8424E240-A82C-492C-B40C-718078353D94}">
      <dsp:nvSpPr>
        <dsp:cNvPr id="0" name=""/>
        <dsp:cNvSpPr/>
      </dsp:nvSpPr>
      <dsp:spPr>
        <a:xfrm>
          <a:off x="5363371" y="1333646"/>
          <a:ext cx="1473150" cy="285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606"/>
              </a:lnTo>
              <a:lnTo>
                <a:pt x="1473150" y="142606"/>
              </a:lnTo>
              <a:lnTo>
                <a:pt x="1473150" y="2852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35DED-79CE-4B11-8393-64BB0AE902D2}">
      <dsp:nvSpPr>
        <dsp:cNvPr id="0" name=""/>
        <dsp:cNvSpPr/>
      </dsp:nvSpPr>
      <dsp:spPr>
        <a:xfrm>
          <a:off x="5621571" y="1618858"/>
          <a:ext cx="2429903" cy="713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002060"/>
              </a:solidFill>
            </a:rPr>
            <a:t>ОДНОДОЛЬНЫЕ</a:t>
          </a:r>
          <a:endParaRPr lang="ru-RU" sz="1900" kern="1200" dirty="0">
            <a:solidFill>
              <a:srgbClr val="002060"/>
            </a:solidFill>
          </a:endParaRPr>
        </a:p>
      </dsp:txBody>
      <dsp:txXfrm>
        <a:off x="5621571" y="1618858"/>
        <a:ext cx="2429903" cy="713031"/>
      </dsp:txXfrm>
    </dsp:sp>
    <dsp:sp modelId="{C38EFDB9-2098-4F80-AB83-FFE6A4F9B73E}">
      <dsp:nvSpPr>
        <dsp:cNvPr id="0" name=""/>
        <dsp:cNvSpPr/>
      </dsp:nvSpPr>
      <dsp:spPr>
        <a:xfrm>
          <a:off x="6790802" y="2331889"/>
          <a:ext cx="91440" cy="2852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2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C3C1B-690E-4774-A6FD-BFC3DFC77A1A}">
      <dsp:nvSpPr>
        <dsp:cNvPr id="0" name=""/>
        <dsp:cNvSpPr/>
      </dsp:nvSpPr>
      <dsp:spPr>
        <a:xfrm>
          <a:off x="5638272" y="2617102"/>
          <a:ext cx="2396501" cy="713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ЛИЛЕЙНЫЕ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ЗЛАКИ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5638272" y="2617102"/>
        <a:ext cx="2396501" cy="713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referatyk.com/uploads/bestreferat/images-ref-86-544086.png" TargetMode="External"/><Relationship Id="rId13" Type="http://schemas.openxmlformats.org/officeDocument/2006/relationships/hyperlink" Target="http://www.mesarbustes.fr/media/catalog/product/cache/6/image/9df78eab33525d08d6e5fb8d27136e95/r/u/rubus_idaeus_autumn.jpg" TargetMode="External"/><Relationship Id="rId18" Type="http://schemas.openxmlformats.org/officeDocument/2006/relationships/hyperlink" Target="http://uaweb.info/uploads/posts/2014-07/1404185919_fruits94_uaweb.info.jpg" TargetMode="External"/><Relationship Id="rId26" Type="http://schemas.openxmlformats.org/officeDocument/2006/relationships/hyperlink" Target="http://cs622425.vk.me/v622425597/fc84/-6HBKVVlFq8.jpg" TargetMode="External"/><Relationship Id="rId3" Type="http://schemas.openxmlformats.org/officeDocument/2006/relationships/hyperlink" Target="http://dok.opredelim.com/pars_docs/refs/15/14208/img15.jpg" TargetMode="External"/><Relationship Id="rId21" Type="http://schemas.openxmlformats.org/officeDocument/2006/relationships/hyperlink" Target="http://data6.superhry.cz/TSO_40e1f8z/800/019/19081-800.jpg" TargetMode="External"/><Relationship Id="rId7" Type="http://schemas.openxmlformats.org/officeDocument/2006/relationships/hyperlink" Target="http://fs.nashaucheba.ru/tw_files2/urls_3/1734/d-1733452/1733452_html_366106cb.jpg" TargetMode="External"/><Relationship Id="rId12" Type="http://schemas.openxmlformats.org/officeDocument/2006/relationships/hyperlink" Target="http://www.proshkolu.ru/content/media/pic/std/2000000/1468000/1467403-450b01c2a591d09b.jpg" TargetMode="External"/><Relationship Id="rId17" Type="http://schemas.openxmlformats.org/officeDocument/2006/relationships/hyperlink" Target="https://d3ui957tjb5bqd.cloudfront.net/images/screenshots/products/23/237/237738/vnrmitjtjxwv2mnlbweps1xjfk04grxhjmy6n44ujglo4yrjhsqa84qc7xaccr4s-o.jpg?1416148742" TargetMode="External"/><Relationship Id="rId25" Type="http://schemas.openxmlformats.org/officeDocument/2006/relationships/hyperlink" Target="http://cat.convdocs.org/pars_docs/refs/131/130727/130727_html_4e042601.jpg" TargetMode="External"/><Relationship Id="rId2" Type="http://schemas.openxmlformats.org/officeDocument/2006/relationships/hyperlink" Target="http://s017.radikal.ru/i408/1202/7a/fe8f73fedc79t.jpg" TargetMode="External"/><Relationship Id="rId16" Type="http://schemas.openxmlformats.org/officeDocument/2006/relationships/hyperlink" Target="http://img2.goodfon.ru/original/1600x900/3/42/maki-krasnye-maki-dva.jpg" TargetMode="External"/><Relationship Id="rId20" Type="http://schemas.openxmlformats.org/officeDocument/2006/relationships/hyperlink" Target="http://budtezdorovjem.ru/wp-content/uploads/2013/09/Chipovnik2.png" TargetMode="External"/><Relationship Id="rId29" Type="http://schemas.openxmlformats.org/officeDocument/2006/relationships/hyperlink" Target="http://ic.pics.livejournal.com/albercul/54966338/126897/126897_origina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unghiitaliani.it/uploads/monthly_03_2007/post-3373-1175235436.jpg" TargetMode="External"/><Relationship Id="rId11" Type="http://schemas.openxmlformats.org/officeDocument/2006/relationships/hyperlink" Target="http://gallery.molodej-ka.com/content/6priroda/flowers/7uuUb9o+W364xwx4QUT3g.jpg" TargetMode="External"/><Relationship Id="rId24" Type="http://schemas.openxmlformats.org/officeDocument/2006/relationships/hyperlink" Target="http://pictures.4ever.eu/data/download/nature/plants/fruits/pea-232008.jpg" TargetMode="External"/><Relationship Id="rId5" Type="http://schemas.openxmlformats.org/officeDocument/2006/relationships/hyperlink" Target="http://policlinic.net.ua/wp-content/uploads/2014/05/de7cdd7519b34720711375986c570fac.jpg" TargetMode="External"/><Relationship Id="rId15" Type="http://schemas.openxmlformats.org/officeDocument/2006/relationships/hyperlink" Target="http://de.academic.ru/pictures/dewiki/112/prunus_padus_flowerdiagram.png" TargetMode="External"/><Relationship Id="rId23" Type="http://schemas.openxmlformats.org/officeDocument/2006/relationships/hyperlink" Target="http://www.nrdtrees.org/images/large/caragana_detail.jpg" TargetMode="External"/><Relationship Id="rId28" Type="http://schemas.openxmlformats.org/officeDocument/2006/relationships/hyperlink" Target="http://data18.gallery.ru/albums/gallery/155387-87820-52111299-m750x740-ub648d.jpg" TargetMode="External"/><Relationship Id="rId10" Type="http://schemas.openxmlformats.org/officeDocument/2006/relationships/hyperlink" Target="http://pandia.ru/text/78/162/images/image036_4.jpg" TargetMode="External"/><Relationship Id="rId19" Type="http://schemas.openxmlformats.org/officeDocument/2006/relationships/hyperlink" Target="http://i01.i.aliimg.com/img/pb/225/166/108/108166225_840.jpg" TargetMode="External"/><Relationship Id="rId4" Type="http://schemas.openxmlformats.org/officeDocument/2006/relationships/hyperlink" Target="http://photoflowery.ru/photo/78/780bcc94a8a0a4dadf87733f05b8b5ba.jpg" TargetMode="External"/><Relationship Id="rId9" Type="http://schemas.openxmlformats.org/officeDocument/2006/relationships/hyperlink" Target="%D0%B4%D0%B5%D0%BB%D0%B0+%D0%9F%D0%BE%D0%BA%D1%80%D1%8B%D1%82%D0%BE%D1%81%D0%B5%D0%BC%D0%B5%D0%BD%D0%BD%D1%8B%D0%B5c/1733452_html_m40ed4ce6.jpg" TargetMode="External"/><Relationship Id="rId14" Type="http://schemas.openxmlformats.org/officeDocument/2006/relationships/hyperlink" Target="http://fr.academic.ru/pictures/frwiki/82/Rosa_tomentosa_flowerdiagram.png" TargetMode="External"/><Relationship Id="rId22" Type="http://schemas.openxmlformats.org/officeDocument/2006/relationships/hyperlink" Target="http://ukrflowers.info/img/Klever.jpg" TargetMode="External"/><Relationship Id="rId27" Type="http://schemas.openxmlformats.org/officeDocument/2006/relationships/hyperlink" Target="http://www.metod-kopilka.ru/images/doc/39/33877/hello_html_m619a6eba.png" TargetMode="External"/><Relationship Id="rId30" Type="http://schemas.openxmlformats.org/officeDocument/2006/relationships/hyperlink" Target="http://b-and-t-world-seeds.com/images/542571.jpg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mlynarzhevskaya.ru/wp-content/uploads/2013/07/durman1.jpg" TargetMode="External"/><Relationship Id="rId13" Type="http://schemas.openxmlformats.org/officeDocument/2006/relationships/hyperlink" Target="http://www.v3wall.com/wallpaper/1920_1080/1001/1920_1080_20100101020135427336.jpg" TargetMode="External"/><Relationship Id="rId18" Type="http://schemas.openxmlformats.org/officeDocument/2006/relationships/hyperlink" Target="http://acelebritymag.com/wp-content/uploads/2014/02/Tulip-2-1024x651.jpg" TargetMode="External"/><Relationship Id="rId26" Type="http://schemas.openxmlformats.org/officeDocument/2006/relationships/hyperlink" Target="http://img-fotki.yandex.ru/get/4813/37585731.20/0_5fdab_7a97a7cb_XL" TargetMode="External"/><Relationship Id="rId3" Type="http://schemas.openxmlformats.org/officeDocument/2006/relationships/hyperlink" Target="https://www.bayercropscience.com.tr/Cs/images/CropImages/e11520366c3c4a25b2dd16c472b302bf.jpg" TargetMode="External"/><Relationship Id="rId21" Type="http://schemas.openxmlformats.org/officeDocument/2006/relationships/hyperlink" Target="http://d3mlntcv38ck9k.cloudfront.net/content/konspekt_image/193356/058d37a0_902c_0132_576f_019b15c49127.jpg" TargetMode="External"/><Relationship Id="rId7" Type="http://schemas.openxmlformats.org/officeDocument/2006/relationships/hyperlink" Target="http://cs10521.vk.me/u52875580/128506898/w_35741d50.jpg" TargetMode="External"/><Relationship Id="rId12" Type="http://schemas.openxmlformats.org/officeDocument/2006/relationships/hyperlink" Target="http://vkys-jzizni.ru/wp-content/uploads/2013/07/lopuh-tsvetet1.jpg" TargetMode="External"/><Relationship Id="rId17" Type="http://schemas.openxmlformats.org/officeDocument/2006/relationships/hyperlink" Target="http://mediasubs.ru/group/uploads/ka/kaktusyi-i-sukkulentyi/image/1437485489-683129-14968.jpg" TargetMode="External"/><Relationship Id="rId25" Type="http://schemas.openxmlformats.org/officeDocument/2006/relationships/hyperlink" Target="http://www.greenmarket.com.ua/blog/wp-content/uploads/2014/10/DSC06837-317x393.jpg" TargetMode="External"/><Relationship Id="rId33" Type="http://schemas.openxmlformats.org/officeDocument/2006/relationships/hyperlink" Target="http://www.1000dosok.ru/s/02-02-9729602_3.jpg" TargetMode="External"/><Relationship Id="rId2" Type="http://schemas.openxmlformats.org/officeDocument/2006/relationships/hyperlink" Target="http://www.fromedposten.se/media/catalog/product/cache/1/image/9df78eab33525d08d6e5fb8d27136e95/f/i/file_8_72.jpg" TargetMode="External"/><Relationship Id="rId16" Type="http://schemas.openxmlformats.org/officeDocument/2006/relationships/hyperlink" Target="http://hdwallpaperexpert.com/wp-content/uploads/2015/08/Wallpaper-HD-Beautiful-Tulips-1600x900.jpg" TargetMode="External"/><Relationship Id="rId20" Type="http://schemas.openxmlformats.org/officeDocument/2006/relationships/hyperlink" Target="http://nature.baikal.ru/phs/norm/64/64205.jpg" TargetMode="External"/><Relationship Id="rId29" Type="http://schemas.openxmlformats.org/officeDocument/2006/relationships/hyperlink" Target="http://900igr.net/datai/biologija/Semejstva-odnodolnykh/0023-044-O22t3-p1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yjulia.ru/data/cache/2010/04/21/396597_5149thumb500.jpg" TargetMode="External"/><Relationship Id="rId11" Type="http://schemas.openxmlformats.org/officeDocument/2006/relationships/hyperlink" Target="http://ne-kurim.ru/forum/attachments/29844518_6648-jpg.80820/" TargetMode="External"/><Relationship Id="rId24" Type="http://schemas.openxmlformats.org/officeDocument/2006/relationships/hyperlink" Target="http://nature.baikal.ru/phs/norm/53/53834.jpg" TargetMode="External"/><Relationship Id="rId32" Type="http://schemas.openxmlformats.org/officeDocument/2006/relationships/hyperlink" Target="http://knu.znate.ru/pars_docs/refs/568/567445/567445_html_m156011a.jpg" TargetMode="External"/><Relationship Id="rId5" Type="http://schemas.openxmlformats.org/officeDocument/2006/relationships/hyperlink" Target="http://fs.nashaucheba.ru/tw_files2/urls_3/1110/d-1109049/7z-docs/1_html_23377d76.gif" TargetMode="External"/><Relationship Id="rId15" Type="http://schemas.openxmlformats.org/officeDocument/2006/relationships/hyperlink" Target="http://www.gardengreen.ru/media/1/N_76.jpg" TargetMode="External"/><Relationship Id="rId23" Type="http://schemas.openxmlformats.org/officeDocument/2006/relationships/hyperlink" Target="http://www.stepbystep.com/wp-content/uploads/2013/01/How-to-Care-for-an-Asparagus-Fern-400x300.jpg" TargetMode="External"/><Relationship Id="rId28" Type="http://schemas.openxmlformats.org/officeDocument/2006/relationships/hyperlink" Target="http://www.nordgen.org/sesto_data/pix/img002985.JPG" TargetMode="External"/><Relationship Id="rId10" Type="http://schemas.openxmlformats.org/officeDocument/2006/relationships/hyperlink" Target="http://communitygardeners.ru/sites/default/files/imagecache/400x250/astra-1.jpg" TargetMode="External"/><Relationship Id="rId19" Type="http://schemas.openxmlformats.org/officeDocument/2006/relationships/hyperlink" Target="http://weerkust.ru/wp-content/uploads/2013/02/%D0%93%D0%B8%D0%B0%D1%86%D0%B8%D0%BD%D1%82-%D0%B2%D0%BE%D1%81%D1%82%D0%BE%D1%87%D0%BD%D1%8B%D0%B9..jpg" TargetMode="External"/><Relationship Id="rId31" Type="http://schemas.openxmlformats.org/officeDocument/2006/relationships/hyperlink" Target="http://dl.mehrad-co.com/src/Gallery/PritablePhoto/Photo/Fruit/Fruit-80-www.mehrad-co.com(L)%20.jpg" TargetMode="External"/><Relationship Id="rId4" Type="http://schemas.openxmlformats.org/officeDocument/2006/relationships/hyperlink" Target="http://www.bakonkurs.by/img-zadan/siniza2015/9_11.gif" TargetMode="External"/><Relationship Id="rId9" Type="http://schemas.openxmlformats.org/officeDocument/2006/relationships/hyperlink" Target="http://phytum.com/herbs/datura-stramonium-l/images/asd5.jpg" TargetMode="External"/><Relationship Id="rId14" Type="http://schemas.openxmlformats.org/officeDocument/2006/relationships/hyperlink" Target="http://cs323717.vk.me/v323717935/f5c/8ZkG9lOOSMU.jpg" TargetMode="External"/><Relationship Id="rId22" Type="http://schemas.openxmlformats.org/officeDocument/2006/relationships/hyperlink" Target="http://photoflowery.ru/photo/9c/9c888f91c3ad43373726391e78f43a65.jpg" TargetMode="External"/><Relationship Id="rId27" Type="http://schemas.openxmlformats.org/officeDocument/2006/relationships/hyperlink" Target="http://fs00.infourok.ru/images/doc/311/310255/img5.jpg" TargetMode="External"/><Relationship Id="rId30" Type="http://schemas.openxmlformats.org/officeDocument/2006/relationships/hyperlink" Target="http://files.school-collection.edu.ru/dlrstore/36e7b7b3-4e35-472a-901b-258d5867062d/image/it2_9_1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620688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Классификация цветковых растений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http://s017.radikal.ru/i408/1202/7a/fe8f73fedc79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429000"/>
            <a:ext cx="4191422" cy="3140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Семейство Бобовые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39952" y="4653136"/>
            <a:ext cx="4144888" cy="1820816"/>
          </a:xfrm>
        </p:spPr>
        <p:txBody>
          <a:bodyPr>
            <a:normAutofit/>
          </a:bodyPr>
          <a:lstStyle/>
          <a:p>
            <a:r>
              <a:rPr lang="ru-RU" dirty="0" smtClean="0"/>
              <a:t>17.000 видов</a:t>
            </a:r>
          </a:p>
          <a:p>
            <a:r>
              <a:rPr lang="ru-RU" dirty="0" smtClean="0"/>
              <a:t>Деревья, кустарники, полукустарники и травы</a:t>
            </a:r>
            <a:endParaRPr lang="ru-RU" dirty="0"/>
          </a:p>
        </p:txBody>
      </p:sp>
      <p:pic>
        <p:nvPicPr>
          <p:cNvPr id="38914" name="Picture 2" descr="http://ukrflowers.info/img/Kle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3972855" cy="2520280"/>
          </a:xfrm>
          <a:prstGeom prst="rect">
            <a:avLst/>
          </a:prstGeom>
          <a:noFill/>
        </p:spPr>
      </p:pic>
      <p:pic>
        <p:nvPicPr>
          <p:cNvPr id="38916" name="Picture 4" descr="http://www.nrdtrees.org/images/large/caragana_det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3384376" cy="2944408"/>
          </a:xfrm>
          <a:prstGeom prst="rect">
            <a:avLst/>
          </a:prstGeom>
          <a:noFill/>
        </p:spPr>
      </p:pic>
      <p:pic>
        <p:nvPicPr>
          <p:cNvPr id="38918" name="Picture 6" descr="http://pictures.4ever.eu/data/download/nature/plants/fruits/pea-232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908720"/>
            <a:ext cx="360040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Семейство Бобовые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5229200"/>
            <a:ext cx="8136904" cy="12447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dirty="0" smtClean="0"/>
              <a:t> </a:t>
            </a:r>
            <a:r>
              <a:rPr lang="ru-RU" sz="6000" dirty="0" smtClean="0"/>
              <a:t>↑ </a:t>
            </a:r>
            <a:r>
              <a:rPr lang="ru-RU" sz="6000" dirty="0" smtClean="0"/>
              <a:t>  Ч</a:t>
            </a:r>
            <a:r>
              <a:rPr lang="ru-RU" sz="3600" dirty="0" smtClean="0"/>
              <a:t>(5</a:t>
            </a:r>
            <a:r>
              <a:rPr lang="ru-RU" sz="3600" dirty="0" smtClean="0"/>
              <a:t>)</a:t>
            </a:r>
            <a:r>
              <a:rPr lang="ru-RU" sz="6000" dirty="0" smtClean="0"/>
              <a:t> Л</a:t>
            </a:r>
            <a:r>
              <a:rPr lang="ru-RU" sz="3600" dirty="0" smtClean="0"/>
              <a:t>1+2+(2)</a:t>
            </a:r>
            <a:r>
              <a:rPr lang="ru-RU" sz="6000" dirty="0" smtClean="0"/>
              <a:t> Т</a:t>
            </a:r>
            <a:r>
              <a:rPr lang="ru-RU" sz="3600" dirty="0" smtClean="0"/>
              <a:t>(9)+1</a:t>
            </a:r>
            <a:r>
              <a:rPr lang="ru-RU" sz="6000" dirty="0" smtClean="0"/>
              <a:t> П</a:t>
            </a:r>
            <a:r>
              <a:rPr lang="ru-RU" sz="3600" dirty="0" smtClean="0"/>
              <a:t>1</a:t>
            </a:r>
            <a:endParaRPr lang="ru-RU" sz="6000" dirty="0"/>
          </a:p>
        </p:txBody>
      </p:sp>
      <p:pic>
        <p:nvPicPr>
          <p:cNvPr id="37890" name="Picture 2" descr="http://cat.convdocs.org/pars_docs/refs/131/130727/130727_html_4e042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420888"/>
            <a:ext cx="3384376" cy="2888002"/>
          </a:xfrm>
          <a:prstGeom prst="rect">
            <a:avLst/>
          </a:prstGeom>
          <a:noFill/>
        </p:spPr>
      </p:pic>
      <p:pic>
        <p:nvPicPr>
          <p:cNvPr id="37892" name="Picture 4" descr="http://spravka.ua/thumbnail.php?size=700&amp;path=http://spravka.ua/company/photonews/53e0d29dd6451.jpg&amp;fid=349809&amp;md=5f9ce1f5fa2a232e69ff8774d570a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3024336" cy="2414429"/>
          </a:xfrm>
          <a:prstGeom prst="rect">
            <a:avLst/>
          </a:prstGeom>
          <a:noFill/>
        </p:spPr>
      </p:pic>
      <p:pic>
        <p:nvPicPr>
          <p:cNvPr id="37894" name="Picture 6" descr="http://cs622425.vk.me/v622425597/fc84/-6HBKVVlFq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836712"/>
            <a:ext cx="2790056" cy="2894684"/>
          </a:xfrm>
          <a:prstGeom prst="rect">
            <a:avLst/>
          </a:prstGeom>
          <a:noFill/>
        </p:spPr>
      </p:pic>
      <p:pic>
        <p:nvPicPr>
          <p:cNvPr id="7" name="Рисунок 6" descr="C:\Users\User\Pictures\Male_and_female_sign.svg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517232"/>
            <a:ext cx="432048" cy="64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5636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Семейство  Бобовые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899592" y="1556792"/>
            <a:ext cx="4330824" cy="65836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2800" b="0" dirty="0" smtClean="0">
                <a:solidFill>
                  <a:srgbClr val="002060"/>
                </a:solidFill>
              </a:rPr>
              <a:t>Соцветие: </a:t>
            </a:r>
          </a:p>
          <a:p>
            <a:pPr algn="ctr"/>
            <a:r>
              <a:rPr lang="ru-RU" sz="2800" b="0" dirty="0" smtClean="0">
                <a:solidFill>
                  <a:srgbClr val="002060"/>
                </a:solidFill>
              </a:rPr>
              <a:t>кисть,     головка</a:t>
            </a:r>
            <a:endParaRPr lang="ru-RU" b="0" dirty="0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012160" y="1569720"/>
            <a:ext cx="2520280" cy="658368"/>
          </a:xfrm>
          <a:solidFill>
            <a:schemeClr val="bg1"/>
          </a:solidFill>
        </p:spPr>
        <p:txBody>
          <a:bodyPr/>
          <a:lstStyle/>
          <a:p>
            <a:r>
              <a:rPr lang="ru-RU" sz="2800" b="0" dirty="0" smtClean="0">
                <a:solidFill>
                  <a:srgbClr val="002060"/>
                </a:solidFill>
              </a:rPr>
              <a:t>Плод: боб</a:t>
            </a:r>
            <a:endParaRPr lang="ru-RU" sz="2800" b="0" dirty="0">
              <a:solidFill>
                <a:srgbClr val="002060"/>
              </a:solidFill>
            </a:endParaRPr>
          </a:p>
        </p:txBody>
      </p:sp>
      <p:pic>
        <p:nvPicPr>
          <p:cNvPr id="39938" name="Picture 2" descr="http://www.metod-kopilka.ru/images/doc/39/33877/hello_html_m619a6eb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204864"/>
            <a:ext cx="1578471" cy="4209256"/>
          </a:xfrm>
          <a:prstGeom prst="rect">
            <a:avLst/>
          </a:prstGeom>
          <a:noFill/>
        </p:spPr>
      </p:pic>
      <p:pic>
        <p:nvPicPr>
          <p:cNvPr id="39942" name="Picture 6" descr="http://data18.gallery.ru/albums/gallery/155387-87820-52111299-m750x740-ub648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2520280" cy="3360374"/>
          </a:xfrm>
          <a:prstGeom prst="rect">
            <a:avLst/>
          </a:prstGeom>
          <a:noFill/>
        </p:spPr>
      </p:pic>
      <p:pic>
        <p:nvPicPr>
          <p:cNvPr id="39944" name="Picture 8" descr="https://im2-tub-ru.yandex.net/i?id=14e66daf545096d81f7a1b9bc1e57aa5&amp;n=33&amp;h=215&amp;w=2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420887"/>
            <a:ext cx="2376264" cy="2376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Отличительная особенность: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10744" cy="4873752"/>
          </a:xfrm>
        </p:spPr>
        <p:txBody>
          <a:bodyPr/>
          <a:lstStyle/>
          <a:p>
            <a:r>
              <a:rPr lang="ru-RU" dirty="0" smtClean="0"/>
              <a:t>Корни бобовых растений вступают в симбиоз с азотфиксирующими бактериями, образуя клубеньки, что способствует возвращению в почву азота</a:t>
            </a:r>
            <a:endParaRPr lang="ru-RU" dirty="0"/>
          </a:p>
        </p:txBody>
      </p:sp>
      <p:pic>
        <p:nvPicPr>
          <p:cNvPr id="8196" name="Picture 4" descr="http://ic.pics.livejournal.com/albercul/54966338/126897/126897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628800"/>
            <a:ext cx="440809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Семейство Крестоцветные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79912" y="3284984"/>
            <a:ext cx="4144888" cy="3188968"/>
          </a:xfrm>
        </p:spPr>
        <p:txBody>
          <a:bodyPr/>
          <a:lstStyle/>
          <a:p>
            <a:r>
              <a:rPr lang="ru-RU" dirty="0" smtClean="0"/>
              <a:t>3.000 видов</a:t>
            </a:r>
          </a:p>
          <a:p>
            <a:r>
              <a:rPr lang="ru-RU" dirty="0" smtClean="0"/>
              <a:t>Однолетние, двулетние и многолетние травы. Реже – полукустарники и кустарники</a:t>
            </a:r>
            <a:endParaRPr lang="ru-RU" dirty="0"/>
          </a:p>
        </p:txBody>
      </p:sp>
      <p:pic>
        <p:nvPicPr>
          <p:cNvPr id="61442" name="Picture 2" descr="http://photoflowery.ru/photo/78/780bcc94a8a0a4dadf87733f05b8b5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2952328" cy="2214246"/>
          </a:xfrm>
          <a:prstGeom prst="rect">
            <a:avLst/>
          </a:prstGeom>
          <a:noFill/>
        </p:spPr>
      </p:pic>
      <p:pic>
        <p:nvPicPr>
          <p:cNvPr id="61444" name="Picture 4" descr="http://policlinic.net.ua/wp-content/uploads/2014/05/de7cdd7519b34720711375986c570f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908720"/>
            <a:ext cx="3375248" cy="2171410"/>
          </a:xfrm>
          <a:prstGeom prst="rect">
            <a:avLst/>
          </a:prstGeom>
          <a:noFill/>
        </p:spPr>
      </p:pic>
      <p:pic>
        <p:nvPicPr>
          <p:cNvPr id="61446" name="Picture 6" descr="http://www.funghiitaliani.it/uploads/monthly_03_2007/post-3373-11752354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66419"/>
            <a:ext cx="2952328" cy="2265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Семейство Крестоцветные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4725144"/>
            <a:ext cx="8136904" cy="17488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dirty="0" smtClean="0"/>
              <a:t>*   Ч</a:t>
            </a:r>
            <a:r>
              <a:rPr lang="ru-RU" sz="3600" dirty="0" smtClean="0"/>
              <a:t>4</a:t>
            </a:r>
            <a:r>
              <a:rPr lang="ru-RU" sz="6000" dirty="0" smtClean="0"/>
              <a:t> Л</a:t>
            </a:r>
            <a:r>
              <a:rPr lang="ru-RU" sz="3600" dirty="0" smtClean="0"/>
              <a:t>4</a:t>
            </a:r>
            <a:r>
              <a:rPr lang="ru-RU" sz="6000" dirty="0" smtClean="0"/>
              <a:t> Т</a:t>
            </a:r>
            <a:r>
              <a:rPr lang="ru-RU" sz="3600" dirty="0" smtClean="0"/>
              <a:t>4+2</a:t>
            </a:r>
            <a:r>
              <a:rPr lang="ru-RU" sz="6000" dirty="0" smtClean="0"/>
              <a:t> П</a:t>
            </a:r>
            <a:r>
              <a:rPr lang="ru-RU" sz="3600" dirty="0" smtClean="0"/>
              <a:t>1</a:t>
            </a:r>
            <a:endParaRPr lang="ru-RU" sz="6000" dirty="0"/>
          </a:p>
        </p:txBody>
      </p:sp>
      <p:pic>
        <p:nvPicPr>
          <p:cNvPr id="60418" name="Picture 2" descr="http://fs.nashaucheba.ru/tw_files2/urls_3/1734/d-1733452/1733452_html_366106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980728"/>
            <a:ext cx="2899523" cy="2880320"/>
          </a:xfrm>
          <a:prstGeom prst="rect">
            <a:avLst/>
          </a:prstGeom>
          <a:noFill/>
        </p:spPr>
      </p:pic>
      <p:pic>
        <p:nvPicPr>
          <p:cNvPr id="60420" name="Picture 4" descr="http://referatyk.com/uploads/bestreferat/images-ref-86-5440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052736"/>
            <a:ext cx="2412952" cy="2899213"/>
          </a:xfrm>
          <a:prstGeom prst="rect">
            <a:avLst/>
          </a:prstGeom>
          <a:noFill/>
        </p:spPr>
      </p:pic>
      <p:pic>
        <p:nvPicPr>
          <p:cNvPr id="6" name="Рисунок 5" descr="C:\Users\User\Pictures\Male_and_female_sign.sv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869160"/>
            <a:ext cx="432048" cy="64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5636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Семейство Крестоцветные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sz="2800" b="0" dirty="0" smtClean="0">
                <a:solidFill>
                  <a:srgbClr val="002060"/>
                </a:solidFill>
              </a:rPr>
              <a:t>Соцветие: кисть</a:t>
            </a:r>
            <a:endParaRPr lang="ru-RU" b="0" dirty="0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sz="2800" b="0" dirty="0" smtClean="0">
                <a:solidFill>
                  <a:srgbClr val="002060"/>
                </a:solidFill>
              </a:rPr>
              <a:t>Плоды: стручок или </a:t>
            </a:r>
            <a:r>
              <a:rPr lang="ru-RU" sz="2800" b="0" dirty="0" err="1" smtClean="0">
                <a:solidFill>
                  <a:srgbClr val="002060"/>
                </a:solidFill>
              </a:rPr>
              <a:t>стручочек</a:t>
            </a:r>
            <a:endParaRPr lang="ru-RU" sz="2800" b="0" dirty="0">
              <a:solidFill>
                <a:srgbClr val="002060"/>
              </a:solidFill>
            </a:endParaRPr>
          </a:p>
        </p:txBody>
      </p:sp>
      <p:pic>
        <p:nvPicPr>
          <p:cNvPr id="77826" name="Picture 2" descr="http://velikol.ru/dostc/%D0%A3%D1%80%D0%BE%D0%BA+%D0%BF%D0%BE+%D0%B1%D0%B8%D0%BE%D0%BB%D0%BE%D0%B3%D0%B8%D0%B8+6+%D0%BA%D0%BB%D0%B0%D1%81%D1%81+%D1%82%D0%B5%D0%BC%D0%B0%3A+%D0%A0%D0%B0%D1%81%D1%82%D0%B5%D0%BD%D0%B8%D1%8F+%D0%BE%D1%82%D0%B4%D0%B5%D0%BB%D0%B0+%D0%9F%D0%BE%D0%BA%D1%80%D1%8B%D1%82%D0%BE%D1%81%D0%B5%D0%BC%D0%B5%D0%BD%D0%BD%D1%8B%D0%B5c/1733452_html_m40ed4c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09" y="2564904"/>
            <a:ext cx="2550523" cy="3312368"/>
          </a:xfrm>
          <a:prstGeom prst="rect">
            <a:avLst/>
          </a:prstGeom>
          <a:noFill/>
        </p:spPr>
      </p:pic>
      <p:pic>
        <p:nvPicPr>
          <p:cNvPr id="77828" name="Picture 4" descr="http://pandia.ru/text/78/162/images/image036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492896"/>
            <a:ext cx="1800200" cy="3546394"/>
          </a:xfrm>
          <a:prstGeom prst="rect">
            <a:avLst/>
          </a:prstGeom>
          <a:noFill/>
        </p:spPr>
      </p:pic>
      <p:pic>
        <p:nvPicPr>
          <p:cNvPr id="77829" name="Picture 5" descr="C:\Users\User\Pictures\media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924944"/>
            <a:ext cx="2209800" cy="223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Семейство  Пасленовые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79912" y="4509120"/>
            <a:ext cx="4144888" cy="1964832"/>
          </a:xfrm>
        </p:spPr>
        <p:txBody>
          <a:bodyPr/>
          <a:lstStyle/>
          <a:p>
            <a:r>
              <a:rPr lang="ru-RU" dirty="0" smtClean="0"/>
              <a:t>2.500 видов</a:t>
            </a:r>
          </a:p>
          <a:p>
            <a:r>
              <a:rPr lang="ru-RU" dirty="0" smtClean="0"/>
              <a:t>Травы, кустарники и небольшие деревья</a:t>
            </a:r>
            <a:endParaRPr lang="ru-RU" dirty="0"/>
          </a:p>
        </p:txBody>
      </p:sp>
      <p:pic>
        <p:nvPicPr>
          <p:cNvPr id="43010" name="Picture 2" descr="http://b-and-t-world-seeds.com/images/542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3096344" cy="2959529"/>
          </a:xfrm>
          <a:prstGeom prst="rect">
            <a:avLst/>
          </a:prstGeom>
          <a:noFill/>
        </p:spPr>
      </p:pic>
      <p:pic>
        <p:nvPicPr>
          <p:cNvPr id="43012" name="Picture 4" descr="http://www.fromedposten.se/media/catalog/product/cache/1/image/9df78eab33525d08d6e5fb8d27136e95/f/i/file_8_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908720"/>
            <a:ext cx="3312368" cy="3312368"/>
          </a:xfrm>
          <a:prstGeom prst="rect">
            <a:avLst/>
          </a:prstGeom>
          <a:noFill/>
        </p:spPr>
      </p:pic>
      <p:pic>
        <p:nvPicPr>
          <p:cNvPr id="43014" name="Picture 6" descr="https://im0-tub-ru.yandex.net/i?id=52bd98e1548f47ae00175a387354bed5&amp;n=33&amp;h=215&amp;w=2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05064"/>
            <a:ext cx="2664296" cy="2664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Семейство  Пасленовые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4725144"/>
            <a:ext cx="8136904" cy="17488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dirty="0" smtClean="0"/>
              <a:t>*   Ч</a:t>
            </a:r>
            <a:r>
              <a:rPr lang="ru-RU" sz="3600" dirty="0" smtClean="0"/>
              <a:t>(5)</a:t>
            </a:r>
            <a:r>
              <a:rPr lang="ru-RU" sz="6000" dirty="0" smtClean="0"/>
              <a:t> Л</a:t>
            </a:r>
            <a:r>
              <a:rPr lang="ru-RU" sz="3600" dirty="0" smtClean="0"/>
              <a:t>(5)</a:t>
            </a:r>
            <a:r>
              <a:rPr lang="ru-RU" sz="6000" dirty="0" smtClean="0"/>
              <a:t> Т</a:t>
            </a:r>
            <a:r>
              <a:rPr lang="ru-RU" sz="3600" dirty="0" smtClean="0"/>
              <a:t>5</a:t>
            </a:r>
            <a:r>
              <a:rPr lang="ru-RU" sz="6000" dirty="0" smtClean="0"/>
              <a:t> П</a:t>
            </a:r>
            <a:r>
              <a:rPr lang="ru-RU" sz="3600" dirty="0" smtClean="0"/>
              <a:t>1</a:t>
            </a:r>
            <a:endParaRPr lang="ru-RU" sz="6000" dirty="0"/>
          </a:p>
        </p:txBody>
      </p:sp>
      <p:pic>
        <p:nvPicPr>
          <p:cNvPr id="41985" name="Picture 1" descr="C:\Users\User\Pictures\image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3154503" cy="2485366"/>
          </a:xfrm>
          <a:prstGeom prst="rect">
            <a:avLst/>
          </a:prstGeom>
          <a:noFill/>
        </p:spPr>
      </p:pic>
      <p:pic>
        <p:nvPicPr>
          <p:cNvPr id="41987" name="Picture 3" descr="http://www.bakonkurs.by/img-zadan/siniza2015/9_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4636" y="1340768"/>
            <a:ext cx="2636475" cy="2592288"/>
          </a:xfrm>
          <a:prstGeom prst="rect">
            <a:avLst/>
          </a:prstGeom>
          <a:noFill/>
        </p:spPr>
      </p:pic>
      <p:pic>
        <p:nvPicPr>
          <p:cNvPr id="8" name="Рисунок 7" descr="C:\Users\User\Pictures\Male_and_female_sign.sv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941168"/>
            <a:ext cx="432048" cy="64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56366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Семейство Пасленовые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7139136" cy="658368"/>
          </a:xfrm>
          <a:solidFill>
            <a:schemeClr val="bg1"/>
          </a:solidFill>
        </p:spPr>
        <p:txBody>
          <a:bodyPr/>
          <a:lstStyle/>
          <a:p>
            <a:r>
              <a:rPr lang="ru-RU" sz="2800" b="0" dirty="0" smtClean="0">
                <a:solidFill>
                  <a:srgbClr val="002060"/>
                </a:solidFill>
              </a:rPr>
              <a:t>Соцветие: кисть или одиночные цветки</a:t>
            </a:r>
            <a:endParaRPr lang="ru-RU" b="0" dirty="0">
              <a:solidFill>
                <a:srgbClr val="002060"/>
              </a:solidFill>
            </a:endParaRPr>
          </a:p>
        </p:txBody>
      </p:sp>
      <p:pic>
        <p:nvPicPr>
          <p:cNvPr id="44034" name="Picture 2" descr="http://1.bp.blogspot.com/-6hp76OHvmm0/T_EFYMIZYbI/AAAAAAAABxE/r2OGycFXdaE/s1600/%D0%A0%D0%BE%D1%81%D0%BA%D0%BE%D1%88%D0%BD%D0%B0%D1%8F+%D0%9B%D1%8E%D0%B1%D0%B0%D0%B2%D0%B0+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596" y="2420887"/>
            <a:ext cx="3610356" cy="2448273"/>
          </a:xfrm>
          <a:prstGeom prst="rect">
            <a:avLst/>
          </a:prstGeom>
          <a:noFill/>
        </p:spPr>
      </p:pic>
      <p:pic>
        <p:nvPicPr>
          <p:cNvPr id="44036" name="Picture 4" descr="http://fs.nashaucheba.ru/tw_files2/urls_3/1110/d-1109049/7z-docs/1_html_23377d7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348880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95536" y="908720"/>
          <a:ext cx="8219256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56366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Семейство Пасленовые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1331640" y="1569720"/>
            <a:ext cx="6669360" cy="658368"/>
          </a:xfrm>
          <a:solidFill>
            <a:schemeClr val="bg1"/>
          </a:solidFill>
        </p:spPr>
        <p:txBody>
          <a:bodyPr/>
          <a:lstStyle/>
          <a:p>
            <a:r>
              <a:rPr lang="ru-RU" sz="2800" b="0" dirty="0" smtClean="0">
                <a:solidFill>
                  <a:srgbClr val="002060"/>
                </a:solidFill>
              </a:rPr>
              <a:t>Плоды: ягода или коробочка</a:t>
            </a:r>
            <a:endParaRPr lang="ru-RU" sz="2800" b="0" dirty="0">
              <a:solidFill>
                <a:srgbClr val="002060"/>
              </a:solidFill>
            </a:endParaRPr>
          </a:p>
        </p:txBody>
      </p:sp>
      <p:pic>
        <p:nvPicPr>
          <p:cNvPr id="40962" name="Picture 2" descr="http://www.myjulia.ru/data/cache/2010/04/21/396597_5149thumb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2016224" cy="2016224"/>
          </a:xfrm>
          <a:prstGeom prst="rect">
            <a:avLst/>
          </a:prstGeom>
          <a:noFill/>
        </p:spPr>
      </p:pic>
      <p:pic>
        <p:nvPicPr>
          <p:cNvPr id="40964" name="Picture 4" descr="http://cs10521.vk.me/u52875580/128506898/w_35741d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509120"/>
            <a:ext cx="3286399" cy="2053999"/>
          </a:xfrm>
          <a:prstGeom prst="rect">
            <a:avLst/>
          </a:prstGeom>
          <a:noFill/>
        </p:spPr>
      </p:pic>
      <p:pic>
        <p:nvPicPr>
          <p:cNvPr id="40967" name="Picture 7" descr="C:\Users\User\Pictures\i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132856"/>
            <a:ext cx="1776687" cy="2232248"/>
          </a:xfrm>
          <a:prstGeom prst="rect">
            <a:avLst/>
          </a:prstGeom>
          <a:noFill/>
        </p:spPr>
      </p:pic>
      <p:pic>
        <p:nvPicPr>
          <p:cNvPr id="40969" name="Picture 9" descr="http://mlynarzhevskaya.ru/wp-content/uploads/2013/07/durman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276873"/>
            <a:ext cx="2945781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Отличительная особенность: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5040560" cy="487375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Плоды содержат </a:t>
            </a:r>
            <a:r>
              <a:rPr lang="ru-RU" dirty="0" err="1" smtClean="0"/>
              <a:t>алколоиды</a:t>
            </a:r>
            <a:r>
              <a:rPr lang="ru-RU" dirty="0" smtClean="0"/>
              <a:t>, которые в большом количестве содержатся в незрелых плодах и ядовиты для человека</a:t>
            </a:r>
            <a:endParaRPr lang="ru-RU" dirty="0"/>
          </a:p>
        </p:txBody>
      </p:sp>
      <p:pic>
        <p:nvPicPr>
          <p:cNvPr id="6148" name="Picture 4" descr="http://phytum.com/herbs/datura-stramonium-l/images/as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093922"/>
            <a:ext cx="5138936" cy="3434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Семейство  Сложноцветные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11960" y="4149080"/>
            <a:ext cx="4464496" cy="2324872"/>
          </a:xfrm>
        </p:spPr>
        <p:txBody>
          <a:bodyPr/>
          <a:lstStyle/>
          <a:p>
            <a:r>
              <a:rPr lang="ru-RU" dirty="0" smtClean="0"/>
              <a:t>20.000 видов</a:t>
            </a:r>
          </a:p>
          <a:p>
            <a:r>
              <a:rPr lang="ru-RU" dirty="0" smtClean="0"/>
              <a:t>Большинство – травы. Реже – полукустарники</a:t>
            </a:r>
            <a:endParaRPr lang="ru-RU" dirty="0"/>
          </a:p>
        </p:txBody>
      </p:sp>
      <p:pic>
        <p:nvPicPr>
          <p:cNvPr id="48130" name="Picture 2" descr="http://communitygardeners.ru/sites/default/files/imagecache/400x250/astr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3888432" cy="2430270"/>
          </a:xfrm>
          <a:prstGeom prst="rect">
            <a:avLst/>
          </a:prstGeom>
          <a:noFill/>
        </p:spPr>
      </p:pic>
      <p:pic>
        <p:nvPicPr>
          <p:cNvPr id="48132" name="Picture 4" descr="http://ne-kurim.ru/forum/attachments/29844518_6648-jpg.80820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3717032"/>
            <a:ext cx="3885657" cy="2592288"/>
          </a:xfrm>
          <a:prstGeom prst="rect">
            <a:avLst/>
          </a:prstGeom>
          <a:noFill/>
        </p:spPr>
      </p:pic>
      <p:pic>
        <p:nvPicPr>
          <p:cNvPr id="48134" name="Picture 6" descr="http://vkys-jzizni.ru/wp-content/uploads/2013/07/lopuh-tsvete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2299" y="1268760"/>
            <a:ext cx="3204077" cy="285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Семейство Сложноцветные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5229200"/>
            <a:ext cx="8136904" cy="12447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 smtClean="0"/>
              <a:t>Соцветие: корзинка</a:t>
            </a:r>
            <a:endParaRPr lang="ru-RU" sz="6000" dirty="0"/>
          </a:p>
        </p:txBody>
      </p:sp>
      <p:pic>
        <p:nvPicPr>
          <p:cNvPr id="47106" name="Picture 2" descr="http://www.v3wall.com/wallpaper/1920_1080/1001/1920_1080_20100101020135427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6400711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Воронковидный цветок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4221088"/>
            <a:ext cx="8136904" cy="17488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dirty="0" smtClean="0"/>
              <a:t>↑ Ч</a:t>
            </a:r>
            <a:r>
              <a:rPr lang="ru-RU" sz="3600" dirty="0" smtClean="0"/>
              <a:t>0</a:t>
            </a:r>
            <a:r>
              <a:rPr lang="ru-RU" sz="6000" dirty="0" smtClean="0"/>
              <a:t> Л</a:t>
            </a:r>
            <a:r>
              <a:rPr lang="ru-RU" sz="3600" dirty="0" smtClean="0"/>
              <a:t>(5)</a:t>
            </a:r>
            <a:r>
              <a:rPr lang="ru-RU" sz="6000" dirty="0" smtClean="0"/>
              <a:t> Т</a:t>
            </a:r>
            <a:r>
              <a:rPr lang="ru-RU" sz="3600" dirty="0" smtClean="0"/>
              <a:t>0</a:t>
            </a:r>
            <a:r>
              <a:rPr lang="ru-RU" sz="6000" dirty="0" smtClean="0"/>
              <a:t> П</a:t>
            </a:r>
            <a:r>
              <a:rPr lang="ru-RU" sz="3600" dirty="0" smtClean="0"/>
              <a:t>0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Привлекают насекомых-опылителей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  <p:pic>
        <p:nvPicPr>
          <p:cNvPr id="49153" name="Picture 1" descr="C:\Users\User\Pictures\image-it2_7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196752"/>
            <a:ext cx="1298624" cy="3172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Трубчатый  цветок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4221088"/>
            <a:ext cx="8136904" cy="17488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dirty="0" smtClean="0"/>
              <a:t>* Ч</a:t>
            </a:r>
            <a:r>
              <a:rPr lang="ru-RU" sz="3600" dirty="0" smtClean="0"/>
              <a:t>0</a:t>
            </a:r>
            <a:r>
              <a:rPr lang="ru-RU" sz="6000" dirty="0" smtClean="0"/>
              <a:t> Л</a:t>
            </a:r>
            <a:r>
              <a:rPr lang="ru-RU" sz="3600" dirty="0" smtClean="0"/>
              <a:t>(5)</a:t>
            </a:r>
            <a:r>
              <a:rPr lang="ru-RU" sz="6000" dirty="0" smtClean="0"/>
              <a:t> Т</a:t>
            </a:r>
            <a:r>
              <a:rPr lang="ru-RU" sz="3600" dirty="0" smtClean="0"/>
              <a:t>(5)</a:t>
            </a:r>
            <a:r>
              <a:rPr lang="ru-RU" sz="6000" dirty="0" smtClean="0"/>
              <a:t> </a:t>
            </a:r>
            <a:r>
              <a:rPr lang="ru-RU" sz="6000" dirty="0" smtClean="0"/>
              <a:t>П</a:t>
            </a:r>
            <a:r>
              <a:rPr lang="ru-RU" sz="3600" dirty="0" smtClean="0"/>
              <a:t>1</a:t>
            </a:r>
            <a:endParaRPr lang="ru-RU" sz="3600" dirty="0" smtClean="0"/>
          </a:p>
          <a:p>
            <a:pPr algn="ctr"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Образуют плоды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  <p:pic>
        <p:nvPicPr>
          <p:cNvPr id="50178" name="Picture 2" descr="C:\Users\User\Pictures\130727_html_73439a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980728"/>
            <a:ext cx="1440160" cy="3336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Язычковый  цветок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4221088"/>
            <a:ext cx="8136904" cy="17488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dirty="0" smtClean="0"/>
              <a:t>↑ Ч</a:t>
            </a:r>
            <a:r>
              <a:rPr lang="ru-RU" sz="3600" dirty="0" smtClean="0"/>
              <a:t>0</a:t>
            </a:r>
            <a:r>
              <a:rPr lang="ru-RU" sz="6000" dirty="0" smtClean="0"/>
              <a:t> Л</a:t>
            </a:r>
            <a:r>
              <a:rPr lang="ru-RU" sz="3600" dirty="0" smtClean="0"/>
              <a:t>(5)</a:t>
            </a:r>
            <a:r>
              <a:rPr lang="ru-RU" sz="6000" dirty="0" smtClean="0"/>
              <a:t> Т</a:t>
            </a:r>
            <a:r>
              <a:rPr lang="ru-RU" sz="3600" dirty="0" smtClean="0"/>
              <a:t>(5)</a:t>
            </a:r>
            <a:r>
              <a:rPr lang="ru-RU" sz="6000" dirty="0" smtClean="0"/>
              <a:t> </a:t>
            </a:r>
            <a:r>
              <a:rPr lang="ru-RU" sz="6000" dirty="0" smtClean="0"/>
              <a:t>П</a:t>
            </a:r>
            <a:r>
              <a:rPr lang="ru-RU" sz="3600" dirty="0" smtClean="0"/>
              <a:t>1</a:t>
            </a:r>
            <a:endParaRPr lang="ru-RU" sz="3600" dirty="0" smtClean="0"/>
          </a:p>
          <a:p>
            <a:pPr algn="ctr"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Образуют плоды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  <p:pic>
        <p:nvPicPr>
          <p:cNvPr id="51202" name="Picture 2" descr="C:\Users\User\Pictures\it2_7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052736"/>
            <a:ext cx="1296144" cy="3114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56366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Семейство  Сложноцветные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1259632" y="1569720"/>
            <a:ext cx="6741368" cy="658368"/>
          </a:xfrm>
          <a:solidFill>
            <a:schemeClr val="bg1"/>
          </a:solidFill>
        </p:spPr>
        <p:txBody>
          <a:bodyPr/>
          <a:lstStyle/>
          <a:p>
            <a:r>
              <a:rPr lang="ru-RU" sz="2800" b="0" dirty="0" smtClean="0">
                <a:solidFill>
                  <a:srgbClr val="002060"/>
                </a:solidFill>
              </a:rPr>
              <a:t>Плод: семянка, летучая семянка</a:t>
            </a:r>
            <a:endParaRPr lang="ru-RU" sz="2800" b="0" dirty="0">
              <a:solidFill>
                <a:srgbClr val="002060"/>
              </a:solidFill>
            </a:endParaRPr>
          </a:p>
        </p:txBody>
      </p:sp>
      <p:pic>
        <p:nvPicPr>
          <p:cNvPr id="46082" name="Picture 2" descr="http://cs323717.vk.me/v323717935/f5c/8ZkG9lOOS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3994606" cy="2662031"/>
          </a:xfrm>
          <a:prstGeom prst="rect">
            <a:avLst/>
          </a:prstGeom>
          <a:noFill/>
        </p:spPr>
      </p:pic>
      <p:pic>
        <p:nvPicPr>
          <p:cNvPr id="46084" name="Picture 4" descr="http://www.gardengreen.ru/media/1/N_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348881"/>
            <a:ext cx="3024336" cy="2950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Класс Однодольные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http://acelebritymag.com/wp-content/uploads/2014/02/Tulip-2-1024x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221088"/>
            <a:ext cx="3744416" cy="2380484"/>
          </a:xfrm>
          <a:prstGeom prst="rect">
            <a:avLst/>
          </a:prstGeom>
          <a:noFill/>
        </p:spPr>
      </p:pic>
      <p:pic>
        <p:nvPicPr>
          <p:cNvPr id="7" name="Picture 2" descr="http://klin-landysh.do.am/foto-landischi-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068960"/>
            <a:ext cx="3552395" cy="2664296"/>
          </a:xfrm>
          <a:prstGeom prst="rect">
            <a:avLst/>
          </a:prstGeom>
          <a:noFill/>
        </p:spPr>
      </p:pic>
      <p:pic>
        <p:nvPicPr>
          <p:cNvPr id="8" name="Picture 4" descr="http://mediasubs.ru/group/uploads/ka/kaktusyi-i-sukkulentyi/image/1437485489-683129-149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472" y="1556792"/>
            <a:ext cx="3337919" cy="2523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Семейство Лилейные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sz="quarter" idx="1"/>
          </p:nvPr>
        </p:nvSpPr>
        <p:spPr>
          <a:xfrm>
            <a:off x="3995936" y="4221088"/>
            <a:ext cx="3928864" cy="225286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4.000 видов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Многолетние луковичные или корневищные растения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Большинство – травы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2" descr="http://s017.radikal.ru/i408/1202/7a/fe8f73fedc79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980728"/>
            <a:ext cx="3480473" cy="2608035"/>
          </a:xfrm>
          <a:prstGeom prst="rect">
            <a:avLst/>
          </a:prstGeom>
          <a:noFill/>
        </p:spPr>
      </p:pic>
      <p:pic>
        <p:nvPicPr>
          <p:cNvPr id="2050" name="Picture 2" descr="http://hdwallpaperexpert.com/wp-content/uploads/2015/08/Wallpaper-HD-Beautiful-Tulips-1600x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5647" y="980728"/>
            <a:ext cx="4608512" cy="2592288"/>
          </a:xfrm>
          <a:prstGeom prst="rect">
            <a:avLst/>
          </a:prstGeom>
          <a:noFill/>
        </p:spPr>
      </p:pic>
      <p:pic>
        <p:nvPicPr>
          <p:cNvPr id="2052" name="Picture 4" descr="http://mediasubs.ru/group/uploads/ka/kaktusyi-i-sukkulentyi/image/1437485489-683129-149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8"/>
            <a:ext cx="3528392" cy="2667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СТРОЕНИЕ ЦВЕТКА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/>
          <a:lstStyle/>
          <a:p>
            <a:pPr>
              <a:buNone/>
            </a:pPr>
            <a:r>
              <a:rPr lang="ru-RU" sz="6600" dirty="0" smtClean="0"/>
              <a:t>* </a:t>
            </a:r>
            <a:r>
              <a:rPr lang="ru-RU" sz="2800" dirty="0" smtClean="0"/>
              <a:t>Цветок правильный (можно провести несколько осей симметрии)</a:t>
            </a:r>
          </a:p>
          <a:p>
            <a:pPr>
              <a:buNone/>
            </a:pPr>
            <a:r>
              <a:rPr lang="ru-RU" sz="5400" b="1" dirty="0" smtClean="0"/>
              <a:t>↑ </a:t>
            </a:r>
            <a:r>
              <a:rPr lang="ru-RU" sz="2800" dirty="0" smtClean="0"/>
              <a:t>Цветок неправильный (можно провести только одну ось симметрии)</a:t>
            </a:r>
          </a:p>
          <a:p>
            <a:pPr>
              <a:buNone/>
            </a:pPr>
            <a:r>
              <a:rPr lang="ru-RU" sz="2800" dirty="0" smtClean="0"/>
              <a:t>    </a:t>
            </a:r>
          </a:p>
          <a:p>
            <a:pPr>
              <a:buNone/>
            </a:pPr>
            <a:r>
              <a:rPr lang="ru-RU" sz="2800" dirty="0" smtClean="0"/>
              <a:t>      Обоеполый цветок</a:t>
            </a:r>
            <a:endParaRPr lang="ru-RU" sz="2800" dirty="0"/>
          </a:p>
        </p:txBody>
      </p:sp>
      <p:pic>
        <p:nvPicPr>
          <p:cNvPr id="62466" name="Picture 2" descr="http://dok.opredelim.com/pars_docs/refs/15/14208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501008"/>
            <a:ext cx="4235624" cy="3176718"/>
          </a:xfrm>
          <a:prstGeom prst="rect">
            <a:avLst/>
          </a:prstGeom>
          <a:noFill/>
        </p:spPr>
      </p:pic>
      <p:pic>
        <p:nvPicPr>
          <p:cNvPr id="5" name="Рисунок 4" descr="C:\Users\User\Pictures\Male_and_female_sign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933056"/>
            <a:ext cx="432048" cy="64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Семейство Лилейные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301208"/>
            <a:ext cx="7467600" cy="1172744"/>
          </a:xfrm>
        </p:spPr>
        <p:txBody>
          <a:bodyPr/>
          <a:lstStyle/>
          <a:p>
            <a:pPr algn="ctr">
              <a:buNone/>
            </a:pPr>
            <a:r>
              <a:rPr lang="ru-RU" sz="6000" dirty="0" smtClean="0"/>
              <a:t>*   Л</a:t>
            </a:r>
            <a:r>
              <a:rPr lang="ru-RU" sz="3600" dirty="0" smtClean="0"/>
              <a:t>3+3</a:t>
            </a:r>
            <a:r>
              <a:rPr lang="ru-RU" sz="6000" dirty="0" smtClean="0"/>
              <a:t> Т</a:t>
            </a:r>
            <a:r>
              <a:rPr lang="ru-RU" sz="3600" dirty="0" smtClean="0"/>
              <a:t>3+3</a:t>
            </a:r>
            <a:r>
              <a:rPr lang="ru-RU" sz="6000" dirty="0" smtClean="0"/>
              <a:t> П</a:t>
            </a:r>
            <a:r>
              <a:rPr lang="ru-RU" sz="3600" dirty="0" smtClean="0"/>
              <a:t>1</a:t>
            </a:r>
            <a:endParaRPr lang="ru-RU" sz="6000" dirty="0" smtClean="0"/>
          </a:p>
          <a:p>
            <a:endParaRPr lang="ru-RU" dirty="0"/>
          </a:p>
        </p:txBody>
      </p:sp>
      <p:pic>
        <p:nvPicPr>
          <p:cNvPr id="4" name="Рисунок 3" descr="C:\Users\User\Pictures\Male_and_female_sign.sv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517232"/>
            <a:ext cx="432048" cy="64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acelebritymag.com/wp-content/uploads/2014/02/Tulip-2-1024x6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4376503" cy="278232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9067" y="1343412"/>
            <a:ext cx="2215301" cy="23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Семейство Лилейные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301208"/>
            <a:ext cx="7467600" cy="1172744"/>
          </a:xfrm>
        </p:spPr>
        <p:txBody>
          <a:bodyPr/>
          <a:lstStyle/>
          <a:p>
            <a:pPr algn="ctr">
              <a:buNone/>
            </a:pPr>
            <a:r>
              <a:rPr lang="ru-RU" sz="6000" dirty="0" smtClean="0"/>
              <a:t>*   Л</a:t>
            </a:r>
            <a:r>
              <a:rPr lang="ru-RU" sz="3600" dirty="0" smtClean="0"/>
              <a:t>(6)</a:t>
            </a:r>
            <a:r>
              <a:rPr lang="ru-RU" sz="6000" dirty="0" smtClean="0"/>
              <a:t> Т</a:t>
            </a:r>
            <a:r>
              <a:rPr lang="ru-RU" sz="3600" dirty="0" smtClean="0"/>
              <a:t>3+3</a:t>
            </a:r>
            <a:r>
              <a:rPr lang="ru-RU" sz="6000" dirty="0" smtClean="0"/>
              <a:t> П</a:t>
            </a:r>
            <a:r>
              <a:rPr lang="ru-RU" sz="3600" dirty="0" smtClean="0"/>
              <a:t>1</a:t>
            </a:r>
            <a:endParaRPr lang="ru-RU" sz="6000" dirty="0" smtClean="0"/>
          </a:p>
          <a:p>
            <a:endParaRPr lang="ru-RU" dirty="0"/>
          </a:p>
        </p:txBody>
      </p:sp>
      <p:pic>
        <p:nvPicPr>
          <p:cNvPr id="4" name="Рисунок 3" descr="C:\Users\User\Pictures\Male_and_female_sign.sv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517232"/>
            <a:ext cx="432048" cy="64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 descr="http://klin-landysh.do.am/foto-landischi-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4320480" cy="3240360"/>
          </a:xfrm>
          <a:prstGeom prst="rect">
            <a:avLst/>
          </a:prstGeom>
          <a:noFill/>
        </p:spPr>
      </p:pic>
      <p:pic>
        <p:nvPicPr>
          <p:cNvPr id="49155" name="Picture 3" descr="C:\Users\User\Pictures\129240_html_m7550c1b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340768"/>
            <a:ext cx="2058336" cy="2304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Семейство Лилейные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6766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Соцветие: кисть или одиночные цветки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8132" name="Picture 4" descr="http://weerkust.ru/wp-content/uploads/2013/02/%D0%93%D0%B8%D0%B0%D1%86%D0%B8%D0%BD%D1%82-%D0%B2%D0%BE%D1%81%D1%82%D0%BE%D1%87%D0%BD%D1%8B%D0%B9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92896"/>
            <a:ext cx="3024336" cy="3629204"/>
          </a:xfrm>
          <a:prstGeom prst="rect">
            <a:avLst/>
          </a:prstGeom>
          <a:noFill/>
        </p:spPr>
      </p:pic>
      <p:pic>
        <p:nvPicPr>
          <p:cNvPr id="48134" name="Picture 6" descr="http://nature.baikal.ru/phs/norm/64/64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75027"/>
            <a:ext cx="2821250" cy="3990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Семейство Лилейные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6046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Плод: коробочка       или       ягода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7106" name="Picture 2" descr="http://d3mlntcv38ck9k.cloudfront.net/content/konspekt_image/193356/058d37a0_902c_0132_576f_019b15c49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620" y="2564904"/>
            <a:ext cx="4062767" cy="2304256"/>
          </a:xfrm>
          <a:prstGeom prst="rect">
            <a:avLst/>
          </a:prstGeom>
          <a:noFill/>
        </p:spPr>
      </p:pic>
      <p:pic>
        <p:nvPicPr>
          <p:cNvPr id="47108" name="Picture 4" descr="http://photoflowery.ru/photo/9c/9c888f91c3ad43373726391e78f43a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492896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Семейство Луковые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39952" y="4149080"/>
            <a:ext cx="4680520" cy="25202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900 видов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Луковичные или корневищные растения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Специфический запах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Выделяют фитонциды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0178" name="Picture 2" descr="http://www.stepbystep.com/wp-content/uploads/2013/01/How-to-Care-for-an-Asparagus-Fern-4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00500"/>
            <a:ext cx="3600400" cy="2700300"/>
          </a:xfrm>
          <a:prstGeom prst="rect">
            <a:avLst/>
          </a:prstGeom>
          <a:noFill/>
        </p:spPr>
      </p:pic>
      <p:pic>
        <p:nvPicPr>
          <p:cNvPr id="50180" name="Picture 4" descr="http://www.asociaciondezamoranos.org/wp-content/uploads/2014/03/cebollac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8097341" cy="2825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Семейство Луковые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5301208"/>
            <a:ext cx="7467600" cy="11727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  Л</a:t>
            </a: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(6)</a:t>
            </a:r>
            <a:r>
              <a:rPr kumimoji="0" lang="ru-RU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</a:t>
            </a: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3+3</a:t>
            </a:r>
            <a:r>
              <a:rPr kumimoji="0" lang="ru-RU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</a:t>
            </a: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ru-RU" sz="6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11560" y="4149080"/>
            <a:ext cx="7467600" cy="11727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  Л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3+3</a:t>
            </a: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3+3</a:t>
            </a: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ru-RU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 descr="C:\Users\User\Pictures\Male_and_female_sign.sv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517232"/>
            <a:ext cx="432048" cy="64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Pictures\Male_and_female_sign.sv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293096"/>
            <a:ext cx="432048" cy="64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 descr="https://im0-tub-ru.yandex.net/i?id=c862f2b22fc3c6b67b7d1948e09fffb2&amp;n=33&amp;h=215&amp;w=3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552" y="1052736"/>
            <a:ext cx="437808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Семейство Луковые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507288" cy="48737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Соцветие: простой зонтик или рыхлая головка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2226" name="Picture 2" descr="http://nature.baikal.ru/phs/norm/53/538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3888432" cy="2721903"/>
          </a:xfrm>
          <a:prstGeom prst="rect">
            <a:avLst/>
          </a:prstGeom>
          <a:noFill/>
        </p:spPr>
      </p:pic>
      <p:pic>
        <p:nvPicPr>
          <p:cNvPr id="52228" name="Picture 4" descr="http://www.greenmarket.com.ua/blog/wp-content/uploads/2014/10/DSC06837-317x3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547" y="2204865"/>
            <a:ext cx="2787974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Семейство Луковые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507288" cy="48737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Плод: коробочка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3250" name="Picture 2" descr="http://img-fotki.yandex.ru/get/4813/37585731.20/0_5fdab_7a97a7cb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268760"/>
            <a:ext cx="3672408" cy="3025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6207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                            Семейство Злаки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211960" y="3861048"/>
            <a:ext cx="4546848" cy="25694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8.000 видов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Однолетние, двулетние и многолетние травы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Стебель – соломина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4274" name="Picture 2" descr="http://fs00.infourok.ru/images/doc/311/310255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08720"/>
            <a:ext cx="3600400" cy="2700300"/>
          </a:xfrm>
          <a:prstGeom prst="rect">
            <a:avLst/>
          </a:prstGeom>
          <a:noFill/>
        </p:spPr>
      </p:pic>
      <p:pic>
        <p:nvPicPr>
          <p:cNvPr id="54276" name="Picture 4" descr="https://im1-tub-ru.yandex.net/i?id=2e59745fec78d19645cc6aa657ca91d5&amp;n=33&amp;h=215&amp;w=1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429000"/>
            <a:ext cx="2448272" cy="3269433"/>
          </a:xfrm>
          <a:prstGeom prst="rect">
            <a:avLst/>
          </a:prstGeom>
          <a:noFill/>
        </p:spPr>
      </p:pic>
      <p:pic>
        <p:nvPicPr>
          <p:cNvPr id="54278" name="Picture 6" descr="http://0.s3.envato.com/files/13794335/DSC024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48680"/>
            <a:ext cx="399983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6207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Семейство Злаки</a:t>
            </a: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79512" y="5229200"/>
            <a:ext cx="8136904" cy="124475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↑   Л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(2)+2</a:t>
            </a: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</a:t>
            </a:r>
            <a:r>
              <a:rPr lang="ru-RU" sz="3600" dirty="0" smtClean="0"/>
              <a:t>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2608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 descr="C:\Users\User\Pictures\Male_and_female_sign.sv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517232"/>
            <a:ext cx="432048" cy="64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 descr="C:\Users\User\Pictures\0023-044-O22t3-p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196752"/>
            <a:ext cx="2648495" cy="2437265"/>
          </a:xfrm>
          <a:prstGeom prst="rect">
            <a:avLst/>
          </a:prstGeom>
          <a:noFill/>
        </p:spPr>
      </p:pic>
      <p:pic>
        <p:nvPicPr>
          <p:cNvPr id="55300" name="Picture 4" descr="http://files.school-collection.edu.ru/dlrstore/36e7b7b3-4e35-472a-901b-258d5867062d/image/it2_9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628800"/>
            <a:ext cx="2808312" cy="3097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Класс Двудольные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data6.superhry.cz/TSO_40e1f8z/800/019/19081-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168352" cy="2376264"/>
          </a:xfrm>
          <a:prstGeom prst="rect">
            <a:avLst/>
          </a:prstGeom>
          <a:noFill/>
        </p:spPr>
      </p:pic>
      <p:pic>
        <p:nvPicPr>
          <p:cNvPr id="5" name="Picture 2" descr="http://ukrflowers.info/img/Kle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996952"/>
            <a:ext cx="2964743" cy="1880759"/>
          </a:xfrm>
          <a:prstGeom prst="rect">
            <a:avLst/>
          </a:prstGeom>
          <a:noFill/>
        </p:spPr>
      </p:pic>
      <p:pic>
        <p:nvPicPr>
          <p:cNvPr id="6" name="Picture 4" descr="http://spravka.ua/thumbnail.php?size=700&amp;path=http://spravka.ua/company/photonews/53e0d29dd6451.jpg&amp;fid=349809&amp;md=5f9ce1f5fa2a232e69ff8774d570a1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149080"/>
            <a:ext cx="3024336" cy="2414429"/>
          </a:xfrm>
          <a:prstGeom prst="rect">
            <a:avLst/>
          </a:prstGeom>
          <a:noFill/>
        </p:spPr>
      </p:pic>
      <p:pic>
        <p:nvPicPr>
          <p:cNvPr id="7" name="Picture 4" descr="http://ne-kurim.ru/forum/attachments/29844518_6648-jpg.80820/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651799"/>
            <a:ext cx="2808312" cy="1873545"/>
          </a:xfrm>
          <a:prstGeom prst="rect">
            <a:avLst/>
          </a:prstGeom>
          <a:noFill/>
        </p:spPr>
      </p:pic>
      <p:pic>
        <p:nvPicPr>
          <p:cNvPr id="8" name="Picture 2" descr="http://www.v3wall.com/wallpaper/1920_1080/1001/1920_1080_201001010201354273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40040" y="1412776"/>
            <a:ext cx="3200355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6207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Семейство Злаки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251520" y="620688"/>
            <a:ext cx="8424936" cy="6048672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 smtClean="0">
                <a:solidFill>
                  <a:srgbClr val="002060"/>
                </a:solidFill>
              </a:rPr>
              <a:t>Соцветия: </a:t>
            </a:r>
          </a:p>
          <a:p>
            <a:pPr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            </a:t>
            </a:r>
          </a:p>
          <a:p>
            <a:pPr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                                                         </a:t>
            </a:r>
          </a:p>
          <a:p>
            <a:pPr>
              <a:buNone/>
            </a:pPr>
            <a:endParaRPr lang="ru-RU" sz="3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                                         </a:t>
            </a:r>
          </a:p>
          <a:p>
            <a:pPr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                                 початок</a:t>
            </a:r>
          </a:p>
          <a:p>
            <a:pPr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endParaRPr lang="ru-RU" sz="3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3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     султан                                        сложный колос</a:t>
            </a:r>
          </a:p>
          <a:p>
            <a:pPr>
              <a:buNone/>
            </a:pPr>
            <a:endParaRPr lang="ru-RU" sz="3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3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                                  метелка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6328" name="Picture 8" descr="http://dic.academic.ru/pictures/wiki/files/80/Phleum_pratens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64837"/>
            <a:ext cx="2160240" cy="2880320"/>
          </a:xfrm>
          <a:prstGeom prst="rect">
            <a:avLst/>
          </a:prstGeom>
          <a:noFill/>
        </p:spPr>
      </p:pic>
      <p:pic>
        <p:nvPicPr>
          <p:cNvPr id="56330" name="Picture 10" descr="http://ftimes.ru/upkeep/uploads/2015/11/%D0%9A%D1%83%D0%BA%D1%83%D1%80%D1%83%D0%B7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980728"/>
            <a:ext cx="1944216" cy="1944217"/>
          </a:xfrm>
          <a:prstGeom prst="rect">
            <a:avLst/>
          </a:prstGeom>
          <a:noFill/>
        </p:spPr>
      </p:pic>
      <p:pic>
        <p:nvPicPr>
          <p:cNvPr id="56332" name="Picture 12" descr="http://www.plantarium.ru/dat/plants/0/059/111059_a73c47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988840"/>
            <a:ext cx="2382025" cy="2850827"/>
          </a:xfrm>
          <a:prstGeom prst="rect">
            <a:avLst/>
          </a:prstGeom>
          <a:noFill/>
        </p:spPr>
      </p:pic>
      <p:pic>
        <p:nvPicPr>
          <p:cNvPr id="56334" name="Picture 14" descr="http://v.900igr.net:10/datai/biologija/ZHiznennye-formy-rastenij/0023-014-ZHiznennye-formy-rastenij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861048"/>
            <a:ext cx="3040084" cy="2292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6207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Семейство Злаки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424936" cy="28803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Плод: зерновка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7346" name="Picture 2" descr="http://www.amic.ru/images/gallery_03-2011/640.1_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9"/>
            <a:ext cx="3734705" cy="2808312"/>
          </a:xfrm>
          <a:prstGeom prst="rect">
            <a:avLst/>
          </a:prstGeom>
          <a:noFill/>
        </p:spPr>
      </p:pic>
      <p:pic>
        <p:nvPicPr>
          <p:cNvPr id="57348" name="Picture 4" descr="http://www.1000dosok.ru/s/02-02-9729602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410998"/>
            <a:ext cx="4091608" cy="3068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12968" cy="6285312"/>
          </a:xfrm>
        </p:spPr>
        <p:txBody>
          <a:bodyPr>
            <a:noAutofit/>
          </a:bodyPr>
          <a:lstStyle/>
          <a:p>
            <a:r>
              <a:rPr lang="en-US" sz="800" dirty="0" smtClean="0">
                <a:hlinkClick r:id="rId2"/>
              </a:rPr>
              <a:t>http://s017.radikal.ru/i408/1202/7a/fe8f73fedc79t.jpg</a:t>
            </a:r>
            <a:r>
              <a:rPr lang="ru-RU" sz="800" dirty="0" smtClean="0"/>
              <a:t> (цветок лилии)</a:t>
            </a:r>
          </a:p>
          <a:p>
            <a:r>
              <a:rPr lang="en-US" sz="800" dirty="0" smtClean="0">
                <a:hlinkClick r:id="rId3"/>
              </a:rPr>
              <a:t>http://dok.opredelim.com/pars_docs/refs/15/14208/img15.jpg</a:t>
            </a:r>
            <a:r>
              <a:rPr lang="ru-RU" sz="800" dirty="0" smtClean="0"/>
              <a:t> (строение цветка)</a:t>
            </a:r>
          </a:p>
          <a:p>
            <a:r>
              <a:rPr lang="en-US" sz="800" dirty="0" smtClean="0">
                <a:hlinkClick r:id="rId4"/>
              </a:rPr>
              <a:t>http://photoflowery.ru/photo/78/780bcc94a8a0a4dadf87733f05b8b5ba.jpg</a:t>
            </a:r>
            <a:r>
              <a:rPr lang="ru-RU" sz="800" dirty="0" smtClean="0"/>
              <a:t> (капуста)</a:t>
            </a:r>
          </a:p>
          <a:p>
            <a:r>
              <a:rPr lang="en-US" sz="800" dirty="0" smtClean="0">
                <a:hlinkClick r:id="rId5"/>
              </a:rPr>
              <a:t>http://policlinic.net.ua/wp-content/uploads/2014/05/de7cdd7519b34720711375986c570fac.jpg</a:t>
            </a:r>
            <a:r>
              <a:rPr lang="ru-RU" sz="800" dirty="0" smtClean="0"/>
              <a:t> (пастушья сумка)</a:t>
            </a:r>
          </a:p>
          <a:p>
            <a:r>
              <a:rPr lang="en-US" sz="800" dirty="0" smtClean="0">
                <a:hlinkClick r:id="rId6"/>
              </a:rPr>
              <a:t>http://www.funghiitaliani.it/uploads/monthly_03_2007/post-3373-1175235436.jpg</a:t>
            </a:r>
            <a:r>
              <a:rPr lang="ru-RU" sz="800" dirty="0" smtClean="0"/>
              <a:t> (горчица)</a:t>
            </a:r>
          </a:p>
          <a:p>
            <a:r>
              <a:rPr lang="en-US" sz="800" dirty="0" smtClean="0">
                <a:hlinkClick r:id="rId7"/>
              </a:rPr>
              <a:t>http://fs.nashaucheba.ru/tw_files2/urls_3/1734/d-1733452/1733452_html_366106cb.jpg</a:t>
            </a:r>
            <a:r>
              <a:rPr lang="ru-RU" sz="800" dirty="0" smtClean="0"/>
              <a:t> (цветок крестоцветных)</a:t>
            </a:r>
          </a:p>
          <a:p>
            <a:r>
              <a:rPr lang="en-US" sz="800" dirty="0" smtClean="0">
                <a:hlinkClick r:id="rId8"/>
              </a:rPr>
              <a:t>http://referatyk.com/uploads/bestreferat/images-ref-86-544086.png</a:t>
            </a:r>
            <a:r>
              <a:rPr lang="ru-RU" sz="800" dirty="0" smtClean="0"/>
              <a:t> (диаграмма цветка крестоцветных)</a:t>
            </a:r>
          </a:p>
          <a:p>
            <a:r>
              <a:rPr lang="en-US" sz="800" dirty="0" smtClean="0"/>
              <a:t>http://velikol.ru/dostc/%D0%A3%D1%80%D0%BE%D0%BA+%D0%BF%D0%BE+%D0%B1%D0%B8%D0%BE%D0%BB%D0%BE%D0%B3%D0%B8%D0%B8+6+%D0%BA%D0%BB%D0%B0%D1%81%D1%81+%D1%82%D0%B5%D0%BC%D0%B0%3A+%D0%A0%D0%B0%D1%81%D1%82%D0%B5%D0%BD%D0%B8%D1%8F+%D0%BE%D1%82</a:t>
            </a:r>
            <a:r>
              <a:rPr lang="en-US" sz="800" dirty="0" smtClean="0">
                <a:hlinkClick r:id="rId9" action="ppaction://hlinkfile"/>
              </a:rPr>
              <a:t>%D0%B4%D0%B5%D0%BB%D0%B0+%D0%9F%D0%BE%D0%BA%D1%80%D1%8B%D1%82%D0%BE%D1%81%D0%B5%D0%BC%D0%B5%D0%BD%D0%BD%D1%8B%D0%B5c/1733452_html_m40ed4ce6.jpg</a:t>
            </a:r>
            <a:r>
              <a:rPr lang="ru-RU" sz="800" dirty="0" smtClean="0"/>
              <a:t> (соцветие кисть)</a:t>
            </a:r>
          </a:p>
          <a:p>
            <a:r>
              <a:rPr lang="en-US" sz="800" dirty="0" smtClean="0">
                <a:hlinkClick r:id="rId10"/>
              </a:rPr>
              <a:t>http://pandia.ru/text/78/162/images/image036_4.jpg</a:t>
            </a:r>
            <a:r>
              <a:rPr lang="ru-RU" sz="800" dirty="0" smtClean="0"/>
              <a:t> (плод стручок)</a:t>
            </a:r>
          </a:p>
          <a:p>
            <a:r>
              <a:rPr lang="en-US" sz="800" dirty="0" smtClean="0">
                <a:hlinkClick r:id="rId11"/>
              </a:rPr>
              <a:t>http://gallery.molodej-ka.com/content/6priroda/flowers/7uuUb9o+W364xwx4QUT3g.jpg</a:t>
            </a:r>
            <a:r>
              <a:rPr lang="ru-RU" sz="800" dirty="0" smtClean="0"/>
              <a:t> (шиповник)</a:t>
            </a:r>
          </a:p>
          <a:p>
            <a:r>
              <a:rPr lang="en-US" sz="800" dirty="0" smtClean="0">
                <a:hlinkClick r:id="rId12"/>
              </a:rPr>
              <a:t>http://www.proshkolu.ru/content/media/pic/std/2000000/1468000/1467403-450b01c2a591d09b.jpg</a:t>
            </a:r>
            <a:r>
              <a:rPr lang="ru-RU" sz="800" dirty="0" smtClean="0"/>
              <a:t> (черемуха)</a:t>
            </a:r>
          </a:p>
          <a:p>
            <a:r>
              <a:rPr lang="en-US" sz="800" dirty="0" smtClean="0">
                <a:hlinkClick r:id="rId13"/>
              </a:rPr>
              <a:t>http://www.mesarbustes.fr/media/catalog/product/cache/6/image/9df78eab33525d08d6e5fb8d27136e95/r/u/rubus_idaeus_autumn.jpg</a:t>
            </a:r>
            <a:r>
              <a:rPr lang="ru-RU" sz="800" dirty="0" smtClean="0"/>
              <a:t> (малина)</a:t>
            </a:r>
          </a:p>
          <a:p>
            <a:r>
              <a:rPr lang="en-US" sz="800" dirty="0" smtClean="0">
                <a:hlinkClick r:id="rId14"/>
              </a:rPr>
              <a:t>http://fr.academic.ru/pictures/frwiki/82/Rosa_tomentosa_flowerdiagram.png</a:t>
            </a:r>
            <a:r>
              <a:rPr lang="ru-RU" sz="800" dirty="0" smtClean="0"/>
              <a:t> (диаграмма цветка шиповника)</a:t>
            </a:r>
          </a:p>
          <a:p>
            <a:r>
              <a:rPr lang="en-US" sz="800" dirty="0" smtClean="0">
                <a:hlinkClick r:id="rId15"/>
              </a:rPr>
              <a:t>http://de.academic.ru/pictures/dewiki/112/prunus_padus_flowerdiagram.png</a:t>
            </a:r>
            <a:r>
              <a:rPr lang="ru-RU" sz="800" dirty="0" smtClean="0"/>
              <a:t> (диаграмма цветка розоцветных)</a:t>
            </a:r>
          </a:p>
          <a:p>
            <a:r>
              <a:rPr lang="en-US" sz="800" dirty="0" smtClean="0">
                <a:hlinkClick r:id="rId16"/>
              </a:rPr>
              <a:t>http://img2.goodfon.ru/original/1600x900/3/42/maki-krasnye-maki-dva.jpg</a:t>
            </a:r>
            <a:r>
              <a:rPr lang="ru-RU" sz="800" dirty="0" smtClean="0"/>
              <a:t> (соцветие груши)</a:t>
            </a:r>
          </a:p>
          <a:p>
            <a:r>
              <a:rPr lang="en-US" sz="800" dirty="0" smtClean="0">
                <a:hlinkClick r:id="rId17"/>
              </a:rPr>
              <a:t>https://d3ui957tjb5bqd.cloudfront.net/images/screenshots/products/23/237/237738/vnrmitjtjxwv2mnlbweps1xjfk04grxhjmy6n44ujglo4yrjhsqa84qc7xaccr4s-o.jpg?1416148742</a:t>
            </a:r>
            <a:r>
              <a:rPr lang="ru-RU" sz="800" dirty="0" smtClean="0"/>
              <a:t> (персик)</a:t>
            </a:r>
          </a:p>
          <a:p>
            <a:r>
              <a:rPr lang="en-US" sz="800" dirty="0" smtClean="0">
                <a:hlinkClick r:id="rId18"/>
              </a:rPr>
              <a:t>http://uaweb.info/uploads/posts/2014-07/1404185919_fruits94_uaweb.info.jpg</a:t>
            </a:r>
            <a:r>
              <a:rPr lang="ru-RU" sz="800" dirty="0" smtClean="0"/>
              <a:t> (груша)</a:t>
            </a:r>
          </a:p>
          <a:p>
            <a:r>
              <a:rPr lang="en-US" sz="800" dirty="0" smtClean="0">
                <a:hlinkClick r:id="rId19"/>
              </a:rPr>
              <a:t>http://i01.i.aliimg.com/img/pb/225/166/108/108166225_840.jpg</a:t>
            </a:r>
            <a:r>
              <a:rPr lang="ru-RU" sz="800" dirty="0" smtClean="0"/>
              <a:t> (малина)</a:t>
            </a:r>
          </a:p>
          <a:p>
            <a:r>
              <a:rPr lang="ru-RU" sz="800" dirty="0" smtClean="0"/>
              <a:t> </a:t>
            </a:r>
            <a:r>
              <a:rPr lang="en-US" sz="800" dirty="0" smtClean="0">
                <a:hlinkClick r:id="rId20"/>
              </a:rPr>
              <a:t>http://budtezdorovjem.ru/wp-content/uploads/2013/09/Chipovnik2.png</a:t>
            </a:r>
            <a:r>
              <a:rPr lang="ru-RU" sz="800" dirty="0" smtClean="0"/>
              <a:t> (шиповник)</a:t>
            </a:r>
          </a:p>
          <a:p>
            <a:r>
              <a:rPr lang="en-US" sz="800" dirty="0" smtClean="0">
                <a:hlinkClick r:id="rId21"/>
              </a:rPr>
              <a:t>http://data6.superhry.cz/TSO_40e1f8z/800/019/19081-800.jpg</a:t>
            </a:r>
            <a:r>
              <a:rPr lang="ru-RU" sz="800" dirty="0" smtClean="0"/>
              <a:t> (соцветие черемухи)</a:t>
            </a:r>
          </a:p>
          <a:p>
            <a:r>
              <a:rPr lang="en-US" sz="800" dirty="0" smtClean="0">
                <a:hlinkClick r:id="rId22"/>
              </a:rPr>
              <a:t>http://ukrflowers.info/img/Klever.jpg</a:t>
            </a:r>
            <a:r>
              <a:rPr lang="ru-RU" sz="800" dirty="0" smtClean="0"/>
              <a:t> (клевер)</a:t>
            </a:r>
          </a:p>
          <a:p>
            <a:r>
              <a:rPr lang="en-US" sz="800" dirty="0" smtClean="0">
                <a:hlinkClick r:id="rId23"/>
              </a:rPr>
              <a:t>http://www.nrdtrees.org/images/large/caragana_detail.jpg</a:t>
            </a:r>
            <a:r>
              <a:rPr lang="ru-RU" sz="800" dirty="0" smtClean="0"/>
              <a:t> (акация)</a:t>
            </a:r>
          </a:p>
          <a:p>
            <a:r>
              <a:rPr lang="en-US" sz="800" dirty="0" smtClean="0">
                <a:hlinkClick r:id="rId24"/>
              </a:rPr>
              <a:t>http://pictures.4ever.eu/data/download/nature/plants/fruits/pea-232008.jpg</a:t>
            </a:r>
            <a:r>
              <a:rPr lang="ru-RU" sz="800" dirty="0" smtClean="0"/>
              <a:t> (горох)</a:t>
            </a:r>
          </a:p>
          <a:p>
            <a:r>
              <a:rPr lang="en-US" sz="800" dirty="0" smtClean="0">
                <a:hlinkClick r:id="rId25"/>
              </a:rPr>
              <a:t>http://cat.convdocs.org/pars_docs/refs/131/130727/130727_html_4e042601.jpg</a:t>
            </a:r>
            <a:r>
              <a:rPr lang="ru-RU" sz="800" dirty="0" smtClean="0"/>
              <a:t> (цветок гороха)</a:t>
            </a:r>
          </a:p>
          <a:p>
            <a:r>
              <a:rPr lang="en-US" sz="800" dirty="0" smtClean="0">
                <a:hlinkClick r:id="rId26"/>
              </a:rPr>
              <a:t>http://cs622425.vk.me/v622425597/fc84/-6HBKVVlFq8.jpg</a:t>
            </a:r>
            <a:r>
              <a:rPr lang="ru-RU" sz="800" dirty="0" smtClean="0"/>
              <a:t> (диаграмма цветка гороха)</a:t>
            </a:r>
          </a:p>
          <a:p>
            <a:r>
              <a:rPr lang="en-US" sz="800" dirty="0" smtClean="0">
                <a:hlinkClick r:id="rId27"/>
              </a:rPr>
              <a:t>http://www.metod-kopilka.ru/images/doc/39/33877/hello_html_m619a6eba.png</a:t>
            </a:r>
            <a:r>
              <a:rPr lang="ru-RU" sz="800" dirty="0" smtClean="0"/>
              <a:t> (плод боб)</a:t>
            </a:r>
          </a:p>
          <a:p>
            <a:r>
              <a:rPr lang="en-US" sz="800" dirty="0" smtClean="0">
                <a:hlinkClick r:id="rId28"/>
              </a:rPr>
              <a:t>http://data18.gallery.ru/albums/gallery/155387-87820-52111299-m750x740-ub648d.jpg</a:t>
            </a:r>
            <a:r>
              <a:rPr lang="ru-RU" sz="800" dirty="0" smtClean="0"/>
              <a:t> (люпин)</a:t>
            </a:r>
          </a:p>
          <a:p>
            <a:r>
              <a:rPr lang="en-US" sz="800" dirty="0" smtClean="0">
                <a:hlinkClick r:id="rId29"/>
              </a:rPr>
              <a:t>http://ic.pics.livejournal.com/albercul/54966338/126897/126897_original.jpg</a:t>
            </a:r>
            <a:r>
              <a:rPr lang="ru-RU" sz="800" dirty="0" smtClean="0"/>
              <a:t> (корневые клубеньки)</a:t>
            </a:r>
          </a:p>
          <a:p>
            <a:r>
              <a:rPr lang="en-US" sz="800" dirty="0" smtClean="0">
                <a:hlinkClick r:id="rId30"/>
              </a:rPr>
              <a:t>http://b-and-t-world-seeds.com/images/542571.jpg</a:t>
            </a:r>
            <a:r>
              <a:rPr lang="ru-RU" sz="800" dirty="0" smtClean="0"/>
              <a:t> (</a:t>
            </a:r>
            <a:r>
              <a:rPr lang="ru-RU" sz="800" dirty="0" err="1" smtClean="0"/>
              <a:t>карофель</a:t>
            </a:r>
            <a:r>
              <a:rPr lang="ru-RU" sz="800" dirty="0" smtClean="0"/>
              <a:t>)</a:t>
            </a:r>
          </a:p>
          <a:p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 fontScale="32500" lnSpcReduction="20000"/>
          </a:bodyPr>
          <a:lstStyle/>
          <a:p>
            <a:r>
              <a:rPr lang="en-US" dirty="0" smtClean="0">
                <a:hlinkClick r:id="rId2"/>
              </a:rPr>
              <a:t>http://www.fromedposten.se/media/catalog/product/cache/1/image/9df78eab33525d08d6e5fb8d27136e95/f/i/file_8_72.jpg</a:t>
            </a:r>
            <a:r>
              <a:rPr lang="ru-RU" dirty="0" smtClean="0"/>
              <a:t> (физалис)</a:t>
            </a:r>
          </a:p>
          <a:p>
            <a:r>
              <a:rPr lang="en-US" dirty="0" smtClean="0">
                <a:hlinkClick r:id="rId3"/>
              </a:rPr>
              <a:t>https://www.bayercropscience.com.tr/Cs/images/CropImages/e11520366c3c4a25b2dd16c472b302bf.jpg</a:t>
            </a:r>
            <a:r>
              <a:rPr lang="ru-RU" dirty="0" smtClean="0"/>
              <a:t> (баклажан)</a:t>
            </a:r>
          </a:p>
          <a:p>
            <a:r>
              <a:rPr lang="en-US" dirty="0" smtClean="0">
                <a:hlinkClick r:id="rId4"/>
              </a:rPr>
              <a:t>http://www.bakonkurs.by/img-zadan/siniza2015/9_11.gif</a:t>
            </a:r>
            <a:r>
              <a:rPr lang="ru-RU" dirty="0" smtClean="0"/>
              <a:t> (диаграмма цветка пасленовых)</a:t>
            </a:r>
          </a:p>
          <a:p>
            <a:r>
              <a:rPr lang="en-US" dirty="0" smtClean="0">
                <a:hlinkClick r:id="rId5"/>
              </a:rPr>
              <a:t>http://fs.nashaucheba.ru/tw_files2/urls_3/1110/d-1109049/7z-docs/1_html_23377d76.gif</a:t>
            </a:r>
            <a:r>
              <a:rPr lang="ru-RU" dirty="0" smtClean="0"/>
              <a:t> (цветок петунии)</a:t>
            </a:r>
          </a:p>
          <a:p>
            <a:r>
              <a:rPr lang="en-US" dirty="0" smtClean="0">
                <a:hlinkClick r:id="rId6"/>
              </a:rPr>
              <a:t>http://www.myjulia.ru/data/cache/2010/04/21/396597_5149thumb500.jpg</a:t>
            </a:r>
            <a:r>
              <a:rPr lang="ru-RU" dirty="0" smtClean="0"/>
              <a:t> (плод томата)</a:t>
            </a:r>
          </a:p>
          <a:p>
            <a:r>
              <a:rPr lang="en-US" dirty="0" smtClean="0">
                <a:hlinkClick r:id="rId7"/>
              </a:rPr>
              <a:t>http://cs10521.vk.me/u52875580/128506898/w_35741d50.jpg</a:t>
            </a:r>
            <a:r>
              <a:rPr lang="ru-RU" dirty="0" smtClean="0"/>
              <a:t> (плод перца)</a:t>
            </a:r>
          </a:p>
          <a:p>
            <a:r>
              <a:rPr lang="en-US" dirty="0" smtClean="0">
                <a:hlinkClick r:id="rId8"/>
              </a:rPr>
              <a:t>http://mlynarzhevskaya.ru/wp-content/uploads/2013/07/durman1.jpg</a:t>
            </a:r>
            <a:r>
              <a:rPr lang="ru-RU" dirty="0" smtClean="0"/>
              <a:t> (плод белены)</a:t>
            </a:r>
          </a:p>
          <a:p>
            <a:r>
              <a:rPr lang="en-US" dirty="0" smtClean="0">
                <a:hlinkClick r:id="rId9"/>
              </a:rPr>
              <a:t>http://phytum.com/herbs/datura-stramonium-l/images/asd5.jpg</a:t>
            </a:r>
            <a:r>
              <a:rPr lang="ru-RU" dirty="0" smtClean="0"/>
              <a:t> (дурман обыкновенный)</a:t>
            </a:r>
          </a:p>
          <a:p>
            <a:r>
              <a:rPr lang="en-US" dirty="0" smtClean="0">
                <a:hlinkClick r:id="rId10"/>
              </a:rPr>
              <a:t>http://communitygardeners.ru/sites/default/files/imagecache/400x250/astra-1.jpg</a:t>
            </a:r>
            <a:r>
              <a:rPr lang="ru-RU" dirty="0" smtClean="0"/>
              <a:t> (астра)</a:t>
            </a:r>
          </a:p>
          <a:p>
            <a:r>
              <a:rPr lang="en-US" dirty="0" smtClean="0">
                <a:hlinkClick r:id="rId11"/>
              </a:rPr>
              <a:t>http://ne-kurim.ru/forum/attachments/29844518_6648-jpg.80820/</a:t>
            </a:r>
            <a:r>
              <a:rPr lang="ru-RU" dirty="0" smtClean="0"/>
              <a:t> (ромашка)</a:t>
            </a:r>
          </a:p>
          <a:p>
            <a:r>
              <a:rPr lang="en-US" dirty="0" smtClean="0">
                <a:hlinkClick r:id="rId12"/>
              </a:rPr>
              <a:t>http://vkys-jzizni.ru/wp-content/uploads/2013/07/lopuh-tsvetet1.jpg</a:t>
            </a:r>
            <a:r>
              <a:rPr lang="ru-RU" dirty="0" smtClean="0"/>
              <a:t> (лопух)</a:t>
            </a:r>
          </a:p>
          <a:p>
            <a:r>
              <a:rPr lang="en-US" dirty="0" smtClean="0">
                <a:hlinkClick r:id="rId13"/>
              </a:rPr>
              <a:t>http://www.v3wall.com/wallpaper/1920_1080/1001/1920_1080_20100101020135427336.jpg</a:t>
            </a:r>
            <a:r>
              <a:rPr lang="ru-RU" dirty="0" smtClean="0"/>
              <a:t> (подсолнух)</a:t>
            </a:r>
          </a:p>
          <a:p>
            <a:r>
              <a:rPr lang="en-US" dirty="0" smtClean="0">
                <a:hlinkClick r:id="rId14"/>
              </a:rPr>
              <a:t>http://cs323717.vk.me/v323717935/f5c/8ZkG9lOOSMU.jpg</a:t>
            </a:r>
            <a:r>
              <a:rPr lang="ru-RU" dirty="0" smtClean="0"/>
              <a:t> (семянка)</a:t>
            </a:r>
          </a:p>
          <a:p>
            <a:r>
              <a:rPr lang="en-US" dirty="0" smtClean="0">
                <a:hlinkClick r:id="rId15"/>
              </a:rPr>
              <a:t>http://www.gardengreen.ru/media/1/N_76.jpg</a:t>
            </a:r>
            <a:r>
              <a:rPr lang="ru-RU" dirty="0" smtClean="0"/>
              <a:t> (одуванчик)</a:t>
            </a:r>
          </a:p>
          <a:p>
            <a:r>
              <a:rPr lang="en-US" dirty="0" smtClean="0">
                <a:hlinkClick r:id="rId16"/>
              </a:rPr>
              <a:t>http://hdwallpaperexpert.com/wp-content/uploads/2015/08/Wallpaper-HD-Beautiful-Tulips-1600x900.jpg</a:t>
            </a:r>
            <a:r>
              <a:rPr lang="ru-RU" dirty="0" smtClean="0"/>
              <a:t> (тюльпан)</a:t>
            </a:r>
          </a:p>
          <a:p>
            <a:r>
              <a:rPr lang="en-US" dirty="0" smtClean="0">
                <a:hlinkClick r:id="rId17"/>
              </a:rPr>
              <a:t>http://mediasubs.ru/group/uploads/ka/kaktusyi-i-sukkulentyi/image/1437485489-683129-14968.jpg</a:t>
            </a:r>
            <a:r>
              <a:rPr lang="ru-RU" dirty="0" smtClean="0"/>
              <a:t> (алоэ)</a:t>
            </a:r>
          </a:p>
          <a:p>
            <a:r>
              <a:rPr lang="en-US" dirty="0" smtClean="0">
                <a:hlinkClick r:id="rId18"/>
              </a:rPr>
              <a:t>http://acelebritymag.com/wp-content/uploads/2014/02/Tulip-2-1024x651.jpg</a:t>
            </a:r>
            <a:r>
              <a:rPr lang="ru-RU" dirty="0" smtClean="0"/>
              <a:t> (тюльпан)</a:t>
            </a:r>
          </a:p>
          <a:p>
            <a:r>
              <a:rPr lang="en-US" dirty="0" smtClean="0">
                <a:hlinkClick r:id="rId19"/>
              </a:rPr>
              <a:t>http://weerkust.ru/wp-content/uploads/2013/02/%D0%93%D0%B8%D0%B0%D1%86%D0%B8%D0%BD%D1%82-%D0%B2%D0%BE%D1%81%D1%82%D0%BE%D1%87%D0%BD%D1%8B%D0%B9..jpg</a:t>
            </a:r>
            <a:r>
              <a:rPr lang="ru-RU" dirty="0" smtClean="0"/>
              <a:t> (гиацинт)</a:t>
            </a:r>
          </a:p>
          <a:p>
            <a:r>
              <a:rPr lang="en-US" dirty="0" smtClean="0">
                <a:hlinkClick r:id="rId20"/>
              </a:rPr>
              <a:t>http://nature.baikal.ru/phs/norm/64/64205.jpg</a:t>
            </a:r>
            <a:r>
              <a:rPr lang="ru-RU" dirty="0" smtClean="0"/>
              <a:t> (</a:t>
            </a:r>
            <a:r>
              <a:rPr lang="ru-RU" dirty="0" err="1" smtClean="0"/>
              <a:t>кандык</a:t>
            </a:r>
            <a:r>
              <a:rPr lang="ru-RU" dirty="0" smtClean="0"/>
              <a:t>)</a:t>
            </a:r>
          </a:p>
          <a:p>
            <a:r>
              <a:rPr lang="en-US" dirty="0" smtClean="0">
                <a:hlinkClick r:id="rId21"/>
              </a:rPr>
              <a:t>http://d3mlntcv38ck9k.cloudfront.net/content/konspekt_image/193356/058d37a0_902c_0132_576f_019b15c49127.jpg</a:t>
            </a:r>
            <a:r>
              <a:rPr lang="ru-RU" dirty="0" smtClean="0"/>
              <a:t> (плод тюльпана)</a:t>
            </a:r>
          </a:p>
          <a:p>
            <a:r>
              <a:rPr lang="en-US" dirty="0" smtClean="0">
                <a:hlinkClick r:id="rId22"/>
              </a:rPr>
              <a:t>http://photoflowery.ru/photo/9c/9c888f91c3ad43373726391e78f43a65.jpg</a:t>
            </a:r>
            <a:r>
              <a:rPr lang="ru-RU" dirty="0" smtClean="0"/>
              <a:t> (плод ландыша)</a:t>
            </a:r>
          </a:p>
          <a:p>
            <a:r>
              <a:rPr lang="en-US" dirty="0" smtClean="0">
                <a:hlinkClick r:id="rId23"/>
              </a:rPr>
              <a:t>http://www.stepbystep.com/wp-content/uploads/2013/01/How-to-Care-for-an-Asparagus-Fern-400x300.jpg</a:t>
            </a:r>
            <a:r>
              <a:rPr lang="ru-RU" dirty="0" smtClean="0"/>
              <a:t> (аспарагус)</a:t>
            </a:r>
          </a:p>
          <a:p>
            <a:r>
              <a:rPr lang="en-US" dirty="0" smtClean="0">
                <a:hlinkClick r:id="rId24"/>
              </a:rPr>
              <a:t>http://nature.baikal.ru/phs/norm/53/53834.jpg</a:t>
            </a:r>
            <a:r>
              <a:rPr lang="ru-RU" dirty="0" smtClean="0"/>
              <a:t> (соцветие черемши)</a:t>
            </a:r>
          </a:p>
          <a:p>
            <a:r>
              <a:rPr lang="en-US" dirty="0" smtClean="0">
                <a:hlinkClick r:id="rId25"/>
              </a:rPr>
              <a:t>http://www.greenmarket.com.ua/blog/wp-content/uploads/2014/10/DSC06837-317x393.jpg</a:t>
            </a:r>
            <a:r>
              <a:rPr lang="ru-RU" dirty="0" smtClean="0"/>
              <a:t> (шнитт-лук)</a:t>
            </a:r>
          </a:p>
          <a:p>
            <a:r>
              <a:rPr lang="en-US" dirty="0" smtClean="0">
                <a:hlinkClick r:id="rId26"/>
              </a:rPr>
              <a:t>http://img-fotki.yandex.ru/get/4813/37585731.20/0_5fdab_7a97a7cb_XL</a:t>
            </a:r>
            <a:r>
              <a:rPr lang="ru-RU" dirty="0" smtClean="0"/>
              <a:t> (плоды черемши)</a:t>
            </a:r>
          </a:p>
          <a:p>
            <a:r>
              <a:rPr lang="en-US" dirty="0" smtClean="0">
                <a:hlinkClick r:id="rId27"/>
              </a:rPr>
              <a:t>http://fs00.infourok.ru/images/doc/311/310255/img5.jpg</a:t>
            </a:r>
            <a:r>
              <a:rPr lang="ru-RU" dirty="0" smtClean="0"/>
              <a:t> (кукуруза)</a:t>
            </a:r>
          </a:p>
          <a:p>
            <a:r>
              <a:rPr lang="en-US" dirty="0" smtClean="0">
                <a:hlinkClick r:id="rId28"/>
              </a:rPr>
              <a:t>http://www.nordgen.org/sesto_data/pix/img002985.JPG</a:t>
            </a:r>
            <a:r>
              <a:rPr lang="ru-RU" dirty="0" smtClean="0"/>
              <a:t> (пшеница)</a:t>
            </a:r>
          </a:p>
          <a:p>
            <a:r>
              <a:rPr lang="en-US" dirty="0" smtClean="0">
                <a:hlinkClick r:id="rId29"/>
              </a:rPr>
              <a:t>http://900igr.net/datai/biologija/Semejstva-odnodolnykh/0023-044-O22t3-p1.png</a:t>
            </a:r>
            <a:r>
              <a:rPr lang="ru-RU" dirty="0" smtClean="0"/>
              <a:t> (диаграмма злаков)</a:t>
            </a:r>
          </a:p>
          <a:p>
            <a:r>
              <a:rPr lang="ru-RU" dirty="0" smtClean="0"/>
              <a:t> </a:t>
            </a:r>
            <a:r>
              <a:rPr lang="en-US" dirty="0" smtClean="0">
                <a:hlinkClick r:id="rId30"/>
              </a:rPr>
              <a:t>http://files.school-collection.edu.ru/dlrstore/36e7b7b3-4e35-472a-901b-258d5867062d/image/it2_9_1.jpg</a:t>
            </a:r>
            <a:r>
              <a:rPr lang="ru-RU" dirty="0" smtClean="0"/>
              <a:t> (цветок злака)</a:t>
            </a:r>
          </a:p>
          <a:p>
            <a:r>
              <a:rPr lang="en-US" dirty="0" smtClean="0">
                <a:hlinkClick r:id="rId31"/>
              </a:rPr>
              <a:t>http://dl.mehrad-co.com/src/Gallery/PritablePhoto/Photo/Fruit/Fruit-80-www.mehrad-co.com(L)%20.jpg</a:t>
            </a:r>
            <a:r>
              <a:rPr lang="ru-RU" dirty="0" smtClean="0"/>
              <a:t> (початок)</a:t>
            </a:r>
          </a:p>
          <a:p>
            <a:r>
              <a:rPr lang="en-US" dirty="0" smtClean="0">
                <a:hlinkClick r:id="rId32"/>
              </a:rPr>
              <a:t>http://knu.znate.ru/pars_docs/refs/568/567445/567445_html_m156011a.jpg</a:t>
            </a:r>
            <a:r>
              <a:rPr lang="ru-RU" dirty="0" smtClean="0"/>
              <a:t> (колос)</a:t>
            </a:r>
          </a:p>
          <a:p>
            <a:r>
              <a:rPr lang="en-US" dirty="0" smtClean="0">
                <a:hlinkClick r:id="rId33"/>
              </a:rPr>
              <a:t>http://www.1000dosok.ru/s/02-02-9729602_3.jpg</a:t>
            </a:r>
            <a:r>
              <a:rPr lang="ru-RU" dirty="0" smtClean="0"/>
              <a:t> (плоды зерновки)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Семейство Розоцветные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79912" y="3645024"/>
            <a:ext cx="4144888" cy="2828928"/>
          </a:xfrm>
        </p:spPr>
        <p:txBody>
          <a:bodyPr>
            <a:normAutofit/>
          </a:bodyPr>
          <a:lstStyle/>
          <a:p>
            <a:r>
              <a:rPr lang="ru-RU" dirty="0" smtClean="0"/>
              <a:t>3.000 видов</a:t>
            </a:r>
          </a:p>
          <a:p>
            <a:r>
              <a:rPr lang="ru-RU" dirty="0" smtClean="0"/>
              <a:t>Вечнозеленые и листопадные деревья, кустарники, полукустарники, однолетние и многолетние травы</a:t>
            </a:r>
            <a:endParaRPr lang="ru-RU" dirty="0"/>
          </a:p>
        </p:txBody>
      </p:sp>
      <p:pic>
        <p:nvPicPr>
          <p:cNvPr id="80898" name="Picture 2" descr="http://gallery.molodej-ka.com/content/6priroda/flowers/7uuUb9o+W364xwx4QUT3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3312368" cy="2484276"/>
          </a:xfrm>
          <a:prstGeom prst="rect">
            <a:avLst/>
          </a:prstGeom>
          <a:noFill/>
        </p:spPr>
      </p:pic>
      <p:pic>
        <p:nvPicPr>
          <p:cNvPr id="80900" name="Picture 4" descr="http://www.proshkolu.ru/content/media/pic/std/2000000/1468000/1467403-450b01c2a591d0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3362774" cy="2592289"/>
          </a:xfrm>
          <a:prstGeom prst="rect">
            <a:avLst/>
          </a:prstGeom>
          <a:noFill/>
        </p:spPr>
      </p:pic>
      <p:pic>
        <p:nvPicPr>
          <p:cNvPr id="80902" name="Picture 6" descr="http://www.mesarbustes.fr/media/catalog/product/cache/6/image/9df78eab33525d08d6e5fb8d27136e95/r/u/rubus_idaeus_autum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08720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Семейство Розоцветные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4725144"/>
            <a:ext cx="8136904" cy="17488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dirty="0" smtClean="0"/>
              <a:t>*   Ч</a:t>
            </a:r>
            <a:r>
              <a:rPr lang="ru-RU" sz="3600" dirty="0" smtClean="0"/>
              <a:t>5</a:t>
            </a:r>
            <a:r>
              <a:rPr lang="ru-RU" sz="6000" dirty="0" smtClean="0"/>
              <a:t> Л</a:t>
            </a:r>
            <a:r>
              <a:rPr lang="ru-RU" sz="3600" dirty="0" smtClean="0"/>
              <a:t>5</a:t>
            </a:r>
            <a:r>
              <a:rPr lang="ru-RU" sz="6000" dirty="0" smtClean="0"/>
              <a:t> Т</a:t>
            </a:r>
            <a:r>
              <a:rPr lang="ru-RU" sz="4400" dirty="0" smtClean="0"/>
              <a:t>∞</a:t>
            </a:r>
            <a:r>
              <a:rPr lang="ru-RU" sz="6000" dirty="0" smtClean="0"/>
              <a:t> П</a:t>
            </a:r>
            <a:r>
              <a:rPr lang="ru-RU" sz="4400" dirty="0" smtClean="0"/>
              <a:t>∞</a:t>
            </a:r>
            <a:endParaRPr lang="ru-RU" sz="6000" dirty="0"/>
          </a:p>
        </p:txBody>
      </p:sp>
      <p:pic>
        <p:nvPicPr>
          <p:cNvPr id="79874" name="Picture 2" descr="https://upload.wikimedia.org/wikipedia/commons/thumb/b/ba/Rosa_canina_fleur_coupe_sch%C3%A9matique.svg/620px-Rosa_canina_fleur_coupe_sch%C3%A9matiqu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7"/>
            <a:ext cx="3484943" cy="2664296"/>
          </a:xfrm>
          <a:prstGeom prst="rect">
            <a:avLst/>
          </a:prstGeom>
          <a:noFill/>
        </p:spPr>
      </p:pic>
      <p:pic>
        <p:nvPicPr>
          <p:cNvPr id="79876" name="Picture 4" descr="http://fr.academic.ru/pictures/frwiki/82/Rosa_tomentosa_flowerdiagr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000891"/>
            <a:ext cx="2714967" cy="2932165"/>
          </a:xfrm>
          <a:prstGeom prst="rect">
            <a:avLst/>
          </a:prstGeom>
          <a:noFill/>
        </p:spPr>
      </p:pic>
      <p:pic>
        <p:nvPicPr>
          <p:cNvPr id="6" name="Рисунок 5" descr="C:\Users\User\Pictures\Male_and_female_sign.sv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941168"/>
            <a:ext cx="432048" cy="64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Семейство Розоцветные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4725144"/>
            <a:ext cx="8136904" cy="17488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dirty="0" smtClean="0"/>
              <a:t>*   Ч</a:t>
            </a:r>
            <a:r>
              <a:rPr lang="ru-RU" sz="3600" dirty="0" smtClean="0"/>
              <a:t>5</a:t>
            </a:r>
            <a:r>
              <a:rPr lang="ru-RU" sz="6000" dirty="0" smtClean="0"/>
              <a:t> Л</a:t>
            </a:r>
            <a:r>
              <a:rPr lang="ru-RU" sz="3600" dirty="0" smtClean="0"/>
              <a:t>5</a:t>
            </a:r>
            <a:r>
              <a:rPr lang="ru-RU" sz="6000" dirty="0" smtClean="0"/>
              <a:t> Т</a:t>
            </a:r>
            <a:r>
              <a:rPr lang="ru-RU" sz="4400" dirty="0" smtClean="0"/>
              <a:t>∞</a:t>
            </a:r>
            <a:r>
              <a:rPr lang="ru-RU" sz="6000" dirty="0" smtClean="0"/>
              <a:t> П</a:t>
            </a:r>
            <a:r>
              <a:rPr lang="ru-RU" sz="3600" dirty="0" smtClean="0"/>
              <a:t>1</a:t>
            </a:r>
            <a:endParaRPr lang="ru-RU" sz="6000" dirty="0"/>
          </a:p>
        </p:txBody>
      </p:sp>
      <p:pic>
        <p:nvPicPr>
          <p:cNvPr id="82946" name="Picture 2" descr="http://de.academic.ru/pictures/dewiki/112/prunus_padus_flowerdiagr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24744"/>
            <a:ext cx="3200355" cy="3456384"/>
          </a:xfrm>
          <a:prstGeom prst="rect">
            <a:avLst/>
          </a:prstGeom>
          <a:noFill/>
        </p:spPr>
      </p:pic>
      <p:pic>
        <p:nvPicPr>
          <p:cNvPr id="82947" name="Picture 3" descr="C:\Users\User\Pictures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340767"/>
            <a:ext cx="3240360" cy="3050989"/>
          </a:xfrm>
          <a:prstGeom prst="rect">
            <a:avLst/>
          </a:prstGeom>
          <a:noFill/>
        </p:spPr>
      </p:pic>
      <p:pic>
        <p:nvPicPr>
          <p:cNvPr id="6" name="Рисунок 5" descr="C:\Users\User\Pictures\Male_and_female_sign.sv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941168"/>
            <a:ext cx="432048" cy="64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5636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Семейство Розоцветные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395536" y="980728"/>
            <a:ext cx="8208912" cy="658368"/>
          </a:xfrm>
          <a:solidFill>
            <a:schemeClr val="bg1"/>
          </a:solidFill>
        </p:spPr>
        <p:txBody>
          <a:bodyPr/>
          <a:lstStyle/>
          <a:p>
            <a:r>
              <a:rPr lang="ru-RU" sz="2800" b="0" dirty="0" smtClean="0">
                <a:solidFill>
                  <a:srgbClr val="002060"/>
                </a:solidFill>
              </a:rPr>
              <a:t>Соцветия: </a:t>
            </a:r>
          </a:p>
          <a:p>
            <a:r>
              <a:rPr lang="ru-RU" sz="2800" b="0" dirty="0" smtClean="0">
                <a:solidFill>
                  <a:srgbClr val="002060"/>
                </a:solidFill>
              </a:rPr>
              <a:t>кисть, зонтик, щиток или одиночные цветки</a:t>
            </a:r>
            <a:endParaRPr lang="ru-RU" b="0" dirty="0">
              <a:solidFill>
                <a:srgbClr val="002060"/>
              </a:solidFill>
            </a:endParaRPr>
          </a:p>
        </p:txBody>
      </p:sp>
      <p:pic>
        <p:nvPicPr>
          <p:cNvPr id="78850" name="Picture 2" descr="http://img2.goodfon.ru/original/1600x900/3/42/maki-krasnye-maki-d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916832"/>
            <a:ext cx="3982815" cy="2240333"/>
          </a:xfrm>
          <a:prstGeom prst="rect">
            <a:avLst/>
          </a:prstGeom>
          <a:noFill/>
        </p:spPr>
      </p:pic>
      <p:pic>
        <p:nvPicPr>
          <p:cNvPr id="78852" name="Picture 4" descr="http://sexstl.com/wp-content/uploads/2010/11/r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365104"/>
            <a:ext cx="2304256" cy="2294656"/>
          </a:xfrm>
          <a:prstGeom prst="rect">
            <a:avLst/>
          </a:prstGeom>
          <a:noFill/>
        </p:spPr>
      </p:pic>
      <p:pic>
        <p:nvPicPr>
          <p:cNvPr id="11266" name="Picture 2" descr="http://data6.superhry.cz/TSO_40e1f8z/800/019/19081-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916832"/>
            <a:ext cx="3168352" cy="2376264"/>
          </a:xfrm>
          <a:prstGeom prst="rect">
            <a:avLst/>
          </a:prstGeom>
          <a:noFill/>
        </p:spPr>
      </p:pic>
      <p:pic>
        <p:nvPicPr>
          <p:cNvPr id="11269" name="Picture 5" descr="C:\Users\User\Pictures\socv_prostzo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437112"/>
            <a:ext cx="2088232" cy="2242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5636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Семейство Розоцветные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179512" y="1268760"/>
            <a:ext cx="8964488" cy="658368"/>
          </a:xfrm>
          <a:solidFill>
            <a:schemeClr val="bg1"/>
          </a:solidFill>
        </p:spPr>
        <p:txBody>
          <a:bodyPr/>
          <a:lstStyle/>
          <a:p>
            <a:r>
              <a:rPr lang="ru-RU" sz="2800" b="0" dirty="0" smtClean="0">
                <a:solidFill>
                  <a:srgbClr val="002060"/>
                </a:solidFill>
              </a:rPr>
              <a:t>Плоды: </a:t>
            </a:r>
          </a:p>
          <a:p>
            <a:r>
              <a:rPr lang="ru-RU" sz="2800" b="0" dirty="0" smtClean="0">
                <a:solidFill>
                  <a:srgbClr val="002060"/>
                </a:solidFill>
              </a:rPr>
              <a:t>костянка,  яблоко, </a:t>
            </a:r>
            <a:r>
              <a:rPr lang="ru-RU" sz="2800" b="0" dirty="0" err="1" smtClean="0">
                <a:solidFill>
                  <a:srgbClr val="002060"/>
                </a:solidFill>
              </a:rPr>
              <a:t>многокостянка</a:t>
            </a:r>
            <a:r>
              <a:rPr lang="ru-RU" sz="2800" b="0" dirty="0" smtClean="0">
                <a:solidFill>
                  <a:srgbClr val="002060"/>
                </a:solidFill>
              </a:rPr>
              <a:t> или </a:t>
            </a:r>
            <a:r>
              <a:rPr lang="ru-RU" sz="2800" b="0" dirty="0" err="1" smtClean="0">
                <a:solidFill>
                  <a:srgbClr val="002060"/>
                </a:solidFill>
              </a:rPr>
              <a:t>многоорешек</a:t>
            </a:r>
            <a:endParaRPr lang="ru-RU" sz="2800" b="0" dirty="0">
              <a:solidFill>
                <a:srgbClr val="002060"/>
              </a:solidFill>
            </a:endParaRPr>
          </a:p>
        </p:txBody>
      </p:sp>
      <p:pic>
        <p:nvPicPr>
          <p:cNvPr id="83970" name="Picture 2" descr="https://d3ui957tjb5bqd.cloudfront.net/images/screenshots/products/23/237/237738/vnrmitjtjxwv2mnlbweps1xjfk04grxhjmy6n44ujglo4yrjhsqa84qc7xaccr4s-o.jpg?1416148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2598905" cy="2023706"/>
          </a:xfrm>
          <a:prstGeom prst="rect">
            <a:avLst/>
          </a:prstGeom>
          <a:noFill/>
        </p:spPr>
      </p:pic>
      <p:pic>
        <p:nvPicPr>
          <p:cNvPr id="83972" name="Picture 4" descr="http://uaweb.info/uploads/posts/2014-07/1404185919_fruits94_uaweb.inf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292646"/>
            <a:ext cx="2376264" cy="2383690"/>
          </a:xfrm>
          <a:prstGeom prst="rect">
            <a:avLst/>
          </a:prstGeom>
          <a:noFill/>
        </p:spPr>
      </p:pic>
      <p:pic>
        <p:nvPicPr>
          <p:cNvPr id="83974" name="Picture 6" descr="http://i01.i.aliimg.com/img/pb/225/166/108/108166225_8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916832"/>
            <a:ext cx="2592288" cy="2172338"/>
          </a:xfrm>
          <a:prstGeom prst="rect">
            <a:avLst/>
          </a:prstGeom>
          <a:noFill/>
        </p:spPr>
      </p:pic>
      <p:pic>
        <p:nvPicPr>
          <p:cNvPr id="83976" name="Picture 8" descr="http://budtezdorovjem.ru/wp-content/uploads/2013/09/Chipovnik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429000"/>
            <a:ext cx="2781300" cy="324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398</TotalTime>
  <Words>852</Words>
  <Application>Microsoft Office PowerPoint</Application>
  <PresentationFormat>Экран (4:3)</PresentationFormat>
  <Paragraphs>187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Эркер</vt:lpstr>
      <vt:lpstr>Классификация цветковых растений</vt:lpstr>
      <vt:lpstr>Слайд 2</vt:lpstr>
      <vt:lpstr>СТРОЕНИЕ ЦВЕТКА</vt:lpstr>
      <vt:lpstr>Класс Двудольные</vt:lpstr>
      <vt:lpstr>Семейство Розоцветные</vt:lpstr>
      <vt:lpstr>Семейство Розоцветные</vt:lpstr>
      <vt:lpstr>Семейство Розоцветные</vt:lpstr>
      <vt:lpstr>Семейство Розоцветные</vt:lpstr>
      <vt:lpstr>Семейство Розоцветные</vt:lpstr>
      <vt:lpstr>Семейство Бобовые</vt:lpstr>
      <vt:lpstr>Семейство Бобовые</vt:lpstr>
      <vt:lpstr>Семейство  Бобовые</vt:lpstr>
      <vt:lpstr>Отличительная особенность:</vt:lpstr>
      <vt:lpstr>Семейство Крестоцветные</vt:lpstr>
      <vt:lpstr>Семейство Крестоцветные</vt:lpstr>
      <vt:lpstr>Семейство Крестоцветные</vt:lpstr>
      <vt:lpstr>Семейство  Пасленовые</vt:lpstr>
      <vt:lpstr>Семейство  Пасленовые</vt:lpstr>
      <vt:lpstr>Семейство Пасленовые</vt:lpstr>
      <vt:lpstr>Семейство Пасленовые</vt:lpstr>
      <vt:lpstr>Отличительная особенность:</vt:lpstr>
      <vt:lpstr>Семейство  Сложноцветные</vt:lpstr>
      <vt:lpstr>Семейство Сложноцветные</vt:lpstr>
      <vt:lpstr>Воронковидный цветок</vt:lpstr>
      <vt:lpstr>Трубчатый  цветок</vt:lpstr>
      <vt:lpstr>Язычковый  цветок</vt:lpstr>
      <vt:lpstr>Семейство  Сложноцветные</vt:lpstr>
      <vt:lpstr>Класс Однодольные</vt:lpstr>
      <vt:lpstr>Семейство Лилейные</vt:lpstr>
      <vt:lpstr>Семейство Лилейные</vt:lpstr>
      <vt:lpstr>Семейство Лилейные</vt:lpstr>
      <vt:lpstr>Семейство Лилейные</vt:lpstr>
      <vt:lpstr>Семейство Лилейные</vt:lpstr>
      <vt:lpstr>Семейство Луковые</vt:lpstr>
      <vt:lpstr>Семейство Луковые</vt:lpstr>
      <vt:lpstr>Семейство Луковые</vt:lpstr>
      <vt:lpstr>Семейство Луковые</vt:lpstr>
      <vt:lpstr>                                  Семейство Злаки</vt:lpstr>
      <vt:lpstr>Семейство Злаки</vt:lpstr>
      <vt:lpstr>Семейство Злаки</vt:lpstr>
      <vt:lpstr>Семейство Злаки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цветковых растений</dc:title>
  <dc:creator>User</dc:creator>
  <cp:lastModifiedBy>User</cp:lastModifiedBy>
  <cp:revision>42</cp:revision>
  <dcterms:created xsi:type="dcterms:W3CDTF">2016-03-02T11:25:13Z</dcterms:created>
  <dcterms:modified xsi:type="dcterms:W3CDTF">2020-02-09T13:12:58Z</dcterms:modified>
</cp:coreProperties>
</file>