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3"/>
            <a:ext cx="8929718" cy="228601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КОНУС.УСЕЧЁННЫЙ КОНУС.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072074"/>
            <a:ext cx="785818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ЦЕЛИ: </a:t>
            </a:r>
            <a:r>
              <a:rPr lang="ru-RU" b="1" dirty="0" smtClean="0">
                <a:solidFill>
                  <a:srgbClr val="0070C0"/>
                </a:solidFill>
              </a:rPr>
              <a:t>РЕШЕНИЕ ЗАДАЧ НА НАХОЖДЕНИЕ ЭЛЕМЕНТОВ КОНУСА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8982" b="3763"/>
          <a:stretch>
            <a:fillRect/>
          </a:stretch>
        </p:blipFill>
        <p:spPr bwMode="auto">
          <a:xfrm>
            <a:off x="1928794" y="1000108"/>
            <a:ext cx="548791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2142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9333"/>
          <a:stretch>
            <a:fillRect/>
          </a:stretch>
        </p:blipFill>
        <p:spPr bwMode="auto">
          <a:xfrm>
            <a:off x="1500165" y="1000108"/>
            <a:ext cx="587379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6848"/>
          <a:stretch>
            <a:fillRect/>
          </a:stretch>
        </p:blipFill>
        <p:spPr bwMode="auto">
          <a:xfrm>
            <a:off x="1000100" y="428604"/>
            <a:ext cx="6029322" cy="582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6110"/>
          <a:stretch>
            <a:fillRect/>
          </a:stretch>
        </p:blipFill>
        <p:spPr bwMode="auto">
          <a:xfrm>
            <a:off x="1071538" y="214290"/>
            <a:ext cx="7024684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21429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t="9353"/>
          <a:stretch>
            <a:fillRect/>
          </a:stretch>
        </p:blipFill>
        <p:spPr bwMode="auto">
          <a:xfrm>
            <a:off x="1142976" y="785794"/>
            <a:ext cx="6434032" cy="553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3571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t="4672"/>
          <a:stretch>
            <a:fillRect/>
          </a:stretch>
        </p:blipFill>
        <p:spPr bwMode="auto">
          <a:xfrm>
            <a:off x="1000100" y="500042"/>
            <a:ext cx="6696073" cy="583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5286388"/>
            <a:ext cx="4471990" cy="857256"/>
          </a:xfrm>
        </p:spPr>
        <p:txBody>
          <a:bodyPr/>
          <a:lstStyle/>
          <a:p>
            <a:r>
              <a:rPr lang="ru-RU" dirty="0" smtClean="0"/>
              <a:t>№13, 19, 20,21, 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КОНУС.УСЕЧЁННЫЙ КОНУС.</vt:lpstr>
      <vt:lpstr>Слайд 2</vt:lpstr>
      <vt:lpstr>Слайд 3</vt:lpstr>
      <vt:lpstr>Слайд 4</vt:lpstr>
      <vt:lpstr>Слайд 5</vt:lpstr>
      <vt:lpstr>Слайд 6</vt:lpstr>
      <vt:lpstr>Слайд 7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КОНУС.УСЕЧЁННЫЙ КОНУС.</dc:title>
  <cp:lastModifiedBy>Admin</cp:lastModifiedBy>
  <cp:revision>3</cp:revision>
  <dcterms:modified xsi:type="dcterms:W3CDTF">2012-11-27T16:15:46Z</dcterms:modified>
</cp:coreProperties>
</file>