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0" r:id="rId2"/>
    <p:sldId id="269" r:id="rId3"/>
    <p:sldId id="257" r:id="rId4"/>
    <p:sldId id="262" r:id="rId5"/>
    <p:sldId id="258" r:id="rId6"/>
    <p:sldId id="264" r:id="rId7"/>
    <p:sldId id="283" r:id="rId8"/>
    <p:sldId id="294" r:id="rId9"/>
    <p:sldId id="268" r:id="rId10"/>
    <p:sldId id="274" r:id="rId11"/>
    <p:sldId id="280" r:id="rId12"/>
    <p:sldId id="275" r:id="rId13"/>
    <p:sldId id="276" r:id="rId14"/>
    <p:sldId id="279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78" r:id="rId23"/>
    <p:sldId id="291" r:id="rId24"/>
    <p:sldId id="292" r:id="rId25"/>
    <p:sldId id="273" r:id="rId26"/>
    <p:sldId id="293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1B82BE-CE4F-42AD-86C7-F75B651199B2}" type="datetimeFigureOut">
              <a:rPr lang="ru-RU" smtClean="0"/>
              <a:t>19.03.2017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530D80-E25B-4847-B67F-49FE5635A1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8850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30D80-E25B-4847-B67F-49FE5635A10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135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5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microsoft.com/office/2007/relationships/hdphoto" Target="../media/hdphoto2.wdp"/><Relationship Id="rId7" Type="http://schemas.openxmlformats.org/officeDocument/2006/relationships/image" Target="../media/image19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14" y="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920" y="4941168"/>
            <a:ext cx="5240336" cy="11430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АЗИЗМАМАДОВА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ВИКТОРИЯ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123" name="Picture 3" descr="F:\портфолио1\фото творч\Изображение 22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29" r="20676"/>
          <a:stretch/>
        </p:blipFill>
        <p:spPr bwMode="auto">
          <a:xfrm>
            <a:off x="4932040" y="1844823"/>
            <a:ext cx="2952328" cy="31343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440304" y="57391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dirty="0" smtClean="0"/>
              <a:t>Поронайск</a:t>
            </a:r>
            <a:br>
              <a:rPr lang="ru-RU" sz="1600" dirty="0" smtClean="0"/>
            </a:br>
            <a:r>
              <a:rPr lang="ru-RU" sz="1600" dirty="0" smtClean="0"/>
              <a:t> 4 марта 2017г.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131840" y="90498"/>
            <a:ext cx="613339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«ИСКУССТВО</a:t>
            </a:r>
          </a:p>
          <a:p>
            <a:pPr algn="ctr"/>
            <a:r>
              <a:rPr lang="ru-RU" sz="5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БЕЗ ГРАНИЦ»</a:t>
            </a:r>
            <a:endParaRPr lang="ru-RU" sz="54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3711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202630"/>
            <a:ext cx="8229600" cy="1282154"/>
          </a:xfrm>
        </p:spPr>
        <p:txBody>
          <a:bodyPr>
            <a:noAutofit/>
          </a:bodyPr>
          <a:lstStyle/>
          <a:p>
            <a:pPr algn="r"/>
            <a:r>
              <a:rPr lang="ru-RU" sz="2800" b="1" dirty="0"/>
              <a:t>1.	</a:t>
            </a:r>
            <a:r>
              <a:rPr lang="ru-RU" sz="2800" b="1" dirty="0" smtClean="0"/>
              <a:t>Выбрать цвет и произвольную ширину бедующего браслета (у меня 4,5см)</a:t>
            </a:r>
            <a:br>
              <a:rPr lang="ru-RU" sz="2800" b="1" dirty="0" smtClean="0"/>
            </a:br>
            <a:endParaRPr lang="ru-RU" sz="2800" dirty="0"/>
          </a:p>
        </p:txBody>
      </p:sp>
      <p:pic>
        <p:nvPicPr>
          <p:cNvPr id="1026" name="Picture 2" descr="C:\Users\User\Desktop\мастер класс\IMG_20170318_11170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" t="44162" r="36624" b="23638"/>
          <a:stretch/>
        </p:blipFill>
        <p:spPr bwMode="auto">
          <a:xfrm>
            <a:off x="3897288" y="3861652"/>
            <a:ext cx="4599709" cy="1856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астер класс\IMG_20170318_1941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0" t="33617" r="11383" b="27302"/>
          <a:stretch/>
        </p:blipFill>
        <p:spPr bwMode="auto">
          <a:xfrm>
            <a:off x="2472167" y="1484784"/>
            <a:ext cx="6175626" cy="221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0" y="1709192"/>
            <a:ext cx="822960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/>
              <a:t>А.)	Лицевая сторона</a:t>
            </a:r>
            <a:endParaRPr lang="ru-RU" sz="2800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280895" y="3864205"/>
            <a:ext cx="8229600" cy="12821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2800" b="1" dirty="0" smtClean="0"/>
              <a:t>Б.)Изнаночная сторона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434072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Autofit/>
          </a:bodyPr>
          <a:lstStyle/>
          <a:p>
            <a:pPr algn="r"/>
            <a:r>
              <a:rPr lang="ru-RU" sz="2800" b="1" dirty="0" smtClean="0"/>
              <a:t>2. С изнаночной </a:t>
            </a:r>
            <a:r>
              <a:rPr lang="ru-RU" sz="2800" b="1" dirty="0"/>
              <a:t>стороны от каждого </a:t>
            </a:r>
            <a:r>
              <a:rPr lang="ru-RU" sz="2800" b="1" dirty="0" smtClean="0"/>
              <a:t>края (длины), </a:t>
            </a:r>
            <a:r>
              <a:rPr lang="ru-RU" sz="2800" b="1" dirty="0"/>
              <a:t>отметить 0,5 мм</a:t>
            </a:r>
            <a:r>
              <a:rPr lang="ru-RU" sz="2800" b="1" dirty="0" smtClean="0"/>
              <a:t>, </a:t>
            </a:r>
            <a:r>
              <a:rPr lang="ru-RU" sz="2800" b="1" dirty="0"/>
              <a:t>и </a:t>
            </a:r>
            <a:r>
              <a:rPr lang="ru-RU" sz="2800" b="1" dirty="0" smtClean="0"/>
              <a:t>провести</a:t>
            </a:r>
            <a:br>
              <a:rPr lang="ru-RU" sz="2800" b="1" dirty="0" smtClean="0"/>
            </a:br>
            <a:r>
              <a:rPr lang="ru-RU" sz="2800" b="1" dirty="0" smtClean="0"/>
              <a:t> </a:t>
            </a:r>
            <a:r>
              <a:rPr lang="ru-RU" sz="2800" b="1" dirty="0"/>
              <a:t>две параллельные линии</a:t>
            </a:r>
            <a:br>
              <a:rPr lang="ru-RU" sz="2800" b="1" dirty="0"/>
            </a:br>
            <a:endParaRPr lang="ru-RU" sz="2800" dirty="0"/>
          </a:p>
        </p:txBody>
      </p:sp>
      <p:pic>
        <p:nvPicPr>
          <p:cNvPr id="2050" name="Picture 2" descr="C:\Users\User\Desktop\мастер класс\IMG_20170318_112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5" r="23847"/>
          <a:stretch/>
        </p:blipFill>
        <p:spPr bwMode="auto">
          <a:xfrm>
            <a:off x="5148064" y="1628800"/>
            <a:ext cx="2845118" cy="4897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70905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818" y="476672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3200" b="1" dirty="0"/>
              <a:t>3</a:t>
            </a:r>
            <a:r>
              <a:rPr lang="ru-RU" sz="3200" b="1" dirty="0" smtClean="0"/>
              <a:t>.</a:t>
            </a:r>
            <a:r>
              <a:rPr lang="ru-RU" sz="3200" b="1" dirty="0"/>
              <a:t>	Согнуть основную часть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пополам </a:t>
            </a:r>
            <a:r>
              <a:rPr lang="ru-RU" sz="3200" b="1" dirty="0"/>
              <a:t>так, что бы, 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r>
              <a:rPr lang="ru-RU" sz="3200" b="1" dirty="0" smtClean="0"/>
              <a:t> лицевые стороны </a:t>
            </a:r>
            <a:br>
              <a:rPr lang="ru-RU" sz="3200" b="1" dirty="0" smtClean="0"/>
            </a:br>
            <a:r>
              <a:rPr lang="ru-RU" sz="3200" b="1" dirty="0" smtClean="0"/>
              <a:t>были </a:t>
            </a:r>
            <a:r>
              <a:rPr lang="ru-RU" sz="3200" b="1" dirty="0"/>
              <a:t>внутри</a:t>
            </a:r>
          </a:p>
        </p:txBody>
      </p:sp>
      <p:pic>
        <p:nvPicPr>
          <p:cNvPr id="3074" name="Picture 2" descr="C:\Users\User\Desktop\мастер класс\IMG_20170318_1124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7" t="40000" r="16806" b="27273"/>
          <a:stretch/>
        </p:blipFill>
        <p:spPr bwMode="auto">
          <a:xfrm>
            <a:off x="3707904" y="2276872"/>
            <a:ext cx="5096492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2370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мастер класс\IMG_20170318_11325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0" t="9899" r="20880" b="21415"/>
          <a:stretch/>
        </p:blipFill>
        <p:spPr bwMode="auto">
          <a:xfrm>
            <a:off x="3059832" y="1844824"/>
            <a:ext cx="5749636" cy="471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мастер класс\IMG_20170318_1154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5" t="23434" r="3371" b="28889"/>
          <a:stretch/>
        </p:blipFill>
        <p:spPr bwMode="auto">
          <a:xfrm>
            <a:off x="251520" y="4754092"/>
            <a:ext cx="3519232" cy="1801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мастер класс\IMG_20170318_1154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09" b="30303"/>
          <a:stretch/>
        </p:blipFill>
        <p:spPr bwMode="auto">
          <a:xfrm>
            <a:off x="251520" y="1196752"/>
            <a:ext cx="5175447" cy="26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" y="11266"/>
            <a:ext cx="9034908" cy="2074242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/>
              <a:t>4.По </a:t>
            </a:r>
            <a:r>
              <a:rPr lang="ru-RU" sz="3600" b="1" dirty="0"/>
              <a:t>всей длине надрезать (</a:t>
            </a:r>
            <a:r>
              <a:rPr lang="ru-RU" sz="3600" b="1" dirty="0" smtClean="0"/>
              <a:t>до намеченной    </a:t>
            </a:r>
            <a:br>
              <a:rPr lang="ru-RU" sz="3600" b="1" dirty="0" smtClean="0"/>
            </a:br>
            <a:r>
              <a:rPr lang="ru-RU" sz="3600" b="1" dirty="0"/>
              <a:t> </a:t>
            </a:r>
            <a:r>
              <a:rPr lang="ru-RU" sz="3600" b="1" dirty="0" smtClean="0"/>
              <a:t>             линии</a:t>
            </a:r>
            <a:r>
              <a:rPr lang="ru-RU" sz="3600" b="1" dirty="0"/>
              <a:t>) полосы шириной </a:t>
            </a:r>
            <a:r>
              <a:rPr lang="ru-RU" sz="3600" b="1" dirty="0" smtClean="0"/>
              <a:t>0.1-0.3 </a:t>
            </a:r>
            <a:r>
              <a:rPr lang="ru-RU" sz="3600" b="1" dirty="0"/>
              <a:t>мм</a:t>
            </a:r>
            <a:br>
              <a:rPr lang="ru-RU" sz="3600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8409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188640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3600" b="1" dirty="0" smtClean="0"/>
              <a:t>5. Выбрать цвет и ширину шнурка </a:t>
            </a:r>
            <a:r>
              <a:rPr lang="ru-RU" sz="3600" b="1" dirty="0" err="1" smtClean="0"/>
              <a:t>продёвки</a:t>
            </a:r>
            <a:r>
              <a:rPr lang="ru-RU" sz="3600" b="1" dirty="0" smtClean="0"/>
              <a:t>.</a:t>
            </a:r>
            <a:endParaRPr lang="ru-RU" sz="3600" b="1" dirty="0"/>
          </a:p>
        </p:txBody>
      </p:sp>
      <p:pic>
        <p:nvPicPr>
          <p:cNvPr id="6146" name="Picture 2" descr="C:\Users\User\Desktop\мастер класс\IMG_20170318_12054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" t="27071" b="28080"/>
          <a:stretch/>
        </p:blipFill>
        <p:spPr bwMode="auto">
          <a:xfrm>
            <a:off x="3563888" y="1891144"/>
            <a:ext cx="5283889" cy="4058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734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116632"/>
            <a:ext cx="8229600" cy="100811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0070C0"/>
                </a:solidFill>
              </a:rPr>
              <a:t>Технологическая последовательность</a:t>
            </a:r>
            <a:br>
              <a:rPr lang="ru-RU" sz="3600" b="1" dirty="0" smtClean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1 способ:</a:t>
            </a:r>
            <a:endParaRPr lang="ru-RU" sz="3600" b="1" dirty="0">
              <a:solidFill>
                <a:srgbClr val="0070C0"/>
              </a:solidFill>
            </a:endParaRPr>
          </a:p>
        </p:txBody>
      </p:sp>
      <p:pic>
        <p:nvPicPr>
          <p:cNvPr id="7170" name="Picture 2" descr="C:\Users\User\Desktop\мастер класс\IMG_20170318_1223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85"/>
          <a:stretch/>
        </p:blipFill>
        <p:spPr bwMode="auto">
          <a:xfrm>
            <a:off x="3694624" y="1692036"/>
            <a:ext cx="5175447" cy="490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мастер класс\IMG_20170318_1827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24621" r="37738" b="8808"/>
          <a:stretch/>
        </p:blipFill>
        <p:spPr bwMode="auto">
          <a:xfrm>
            <a:off x="327867" y="2056284"/>
            <a:ext cx="2646218" cy="40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241362" y="1484784"/>
            <a:ext cx="8659688" cy="13681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200" b="1" dirty="0" smtClean="0"/>
              <a:t>1.Начинаем плести с права на лево. </a:t>
            </a:r>
          </a:p>
          <a:p>
            <a:pPr algn="l"/>
            <a:r>
              <a:rPr lang="ru-RU" sz="3200" b="1" dirty="0" smtClean="0"/>
              <a:t>Берем две полосы и переплетаем между собой:</a:t>
            </a:r>
          </a:p>
          <a:p>
            <a:pPr algn="r"/>
            <a:r>
              <a:rPr lang="ru-RU" sz="3600" b="1" dirty="0" smtClean="0"/>
              <a:t>Правая полоска </a:t>
            </a:r>
          </a:p>
          <a:p>
            <a:pPr algn="r"/>
            <a:r>
              <a:rPr lang="ru-RU" sz="3600" b="1" dirty="0" smtClean="0"/>
              <a:t>ложится сверху на левую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7553740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5" y="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User\Desktop\мастер класс\IMG_20170318_1223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0" t="4531" r="26704" b="31515"/>
          <a:stretch/>
        </p:blipFill>
        <p:spPr bwMode="auto">
          <a:xfrm>
            <a:off x="330424" y="214759"/>
            <a:ext cx="2232248" cy="289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мастер класс\IMG_20170318_12280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990" b="32440"/>
          <a:stretch/>
        </p:blipFill>
        <p:spPr bwMode="auto">
          <a:xfrm>
            <a:off x="2702349" y="1412776"/>
            <a:ext cx="2640035" cy="33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мастер класс\IMG_20170318_1228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16" t="8081" r="28049" b="25051"/>
          <a:stretch/>
        </p:blipFill>
        <p:spPr bwMode="auto">
          <a:xfrm>
            <a:off x="5420962" y="3113332"/>
            <a:ext cx="2258291" cy="353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2672" y="200904"/>
            <a:ext cx="6123334" cy="1143000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dirty="0" smtClean="0"/>
              <a:t>2.Берем шнурок и начинаем продевывать его с изнаночной стороны в образовавшиеся отверстие</a:t>
            </a:r>
            <a:endParaRPr lang="ru-RU" sz="28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5342383" y="1664045"/>
            <a:ext cx="381978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3.Выводим шнурок обратно на </a:t>
            </a:r>
          </a:p>
          <a:p>
            <a:pPr algn="l"/>
            <a:r>
              <a:rPr lang="ru-RU" sz="2800" b="1" dirty="0" smtClean="0"/>
              <a:t>изнаночную сторону</a:t>
            </a:r>
            <a:endParaRPr lang="ru-RU" sz="2800" b="1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3169268" y="5517524"/>
            <a:ext cx="4346229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800" b="1" dirty="0" smtClean="0"/>
              <a:t>4.Повторить все с начало (берем две полосы и т.д.)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4310054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C:\Users\User\Desktop\мастер класс\IMG_20170318_12380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79" b="27677"/>
          <a:stretch/>
        </p:blipFill>
        <p:spPr bwMode="auto">
          <a:xfrm>
            <a:off x="467544" y="2204864"/>
            <a:ext cx="3456383" cy="203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мастер класс\IMG_20170318_12522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4" t="1818" r="29655" b="11313"/>
          <a:stretch/>
        </p:blipFill>
        <p:spPr bwMode="auto">
          <a:xfrm>
            <a:off x="4283968" y="366013"/>
            <a:ext cx="2036618" cy="595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мастер класс\IMG_20170318_1252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5" t="4851" r="30458" b="4646"/>
          <a:stretch/>
        </p:blipFill>
        <p:spPr bwMode="auto">
          <a:xfrm>
            <a:off x="6588224" y="350524"/>
            <a:ext cx="2034626" cy="5957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55306" cy="902748"/>
          </a:xfrm>
        </p:spPr>
        <p:txBody>
          <a:bodyPr>
            <a:normAutofit/>
          </a:bodyPr>
          <a:lstStyle/>
          <a:p>
            <a:pPr algn="l"/>
            <a:r>
              <a:rPr lang="ru-RU" b="1" dirty="0" smtClean="0"/>
              <a:t>Плести до конца изделия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961038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User\Desktop\мастер класс\IMG_20170318_1253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3" r="26710" b="6056"/>
          <a:stretch/>
        </p:blipFill>
        <p:spPr bwMode="auto">
          <a:xfrm>
            <a:off x="179512" y="188640"/>
            <a:ext cx="2109466" cy="416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7456" y="3573016"/>
            <a:ext cx="8229600" cy="3442394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Оформить </a:t>
            </a:r>
            <a:r>
              <a:rPr lang="ru-RU" b="1" dirty="0"/>
              <a:t>края шнурка бусинами, узелками (предварительно заострить кончики шнурка, чтоб продеть бусины)</a:t>
            </a:r>
          </a:p>
        </p:txBody>
      </p:sp>
      <p:pic>
        <p:nvPicPr>
          <p:cNvPr id="4099" name="Picture 3" descr="C:\Users\User\Desktop\мастер класс\IMG_20170318_12554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4" t="16768" r="4873" b="23838"/>
          <a:stretch/>
        </p:blipFill>
        <p:spPr bwMode="auto">
          <a:xfrm>
            <a:off x="2627784" y="188640"/>
            <a:ext cx="6174883" cy="294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32567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1126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4800" b="1" dirty="0" smtClean="0"/>
              <a:t>Изделие готово!</a:t>
            </a:r>
            <a:endParaRPr lang="ru-RU" sz="4800" b="1" dirty="0"/>
          </a:p>
        </p:txBody>
      </p:sp>
      <p:pic>
        <p:nvPicPr>
          <p:cNvPr id="5122" name="Picture 2" descr="C:\Users\User\Desktop\мастер класс\IMG_20170318_1300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20607" r="4262" b="33534"/>
          <a:stretch/>
        </p:blipFill>
        <p:spPr bwMode="auto">
          <a:xfrm>
            <a:off x="405051" y="4293096"/>
            <a:ext cx="6029641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мастер класс\IMG_20170318_1301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t="14950" r="16612" b="9899"/>
          <a:stretch/>
        </p:blipFill>
        <p:spPr bwMode="auto">
          <a:xfrm>
            <a:off x="3421894" y="723382"/>
            <a:ext cx="5546896" cy="472184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943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User\Pictures\MP Navigator EX\2017_03_03\IM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49512"/>
            <a:ext cx="2868069" cy="3975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 descr="Картинки по запросу живые  традиции сахалин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0"/>
          <a:stretch/>
        </p:blipFill>
        <p:spPr bwMode="auto">
          <a:xfrm>
            <a:off x="253656" y="1268760"/>
            <a:ext cx="2960048" cy="28170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Картинки по запросу душа моего народа сахалин народов севера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5" r="50943" b="9677"/>
          <a:stretch/>
        </p:blipFill>
        <p:spPr bwMode="auto">
          <a:xfrm>
            <a:off x="3059832" y="284086"/>
            <a:ext cx="1814188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4BACC6">
                <a:lumMod val="40000"/>
                <a:lumOff val="6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Похожее изображение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70" r="1719"/>
          <a:stretch/>
        </p:blipFill>
        <p:spPr bwMode="auto">
          <a:xfrm>
            <a:off x="285704" y="4425017"/>
            <a:ext cx="2675220" cy="1766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79646">
                <a:lumMod val="60000"/>
                <a:lumOff val="40000"/>
              </a:srgb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Картинки по запросу мастер класс азизмамадова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9" t="15883" r="-1003" b="21015"/>
          <a:stretch/>
        </p:blipFill>
        <p:spPr bwMode="auto">
          <a:xfrm>
            <a:off x="4113513" y="4424808"/>
            <a:ext cx="4622165" cy="22955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54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rgbClr val="0070C0"/>
                </a:solidFill>
              </a:rPr>
              <a:t>Технологическая последовательность</a:t>
            </a:r>
            <a:br>
              <a:rPr lang="ru-RU" sz="3600" b="1" dirty="0">
                <a:solidFill>
                  <a:srgbClr val="0070C0"/>
                </a:solidFill>
              </a:rPr>
            </a:br>
            <a:r>
              <a:rPr lang="ru-RU" sz="3600" b="1" dirty="0" smtClean="0">
                <a:solidFill>
                  <a:srgbClr val="0070C0"/>
                </a:solidFill>
              </a:rPr>
              <a:t>2 </a:t>
            </a:r>
            <a:r>
              <a:rPr lang="ru-RU" sz="3600" b="1" dirty="0">
                <a:solidFill>
                  <a:srgbClr val="0070C0"/>
                </a:solidFill>
              </a:rPr>
              <a:t>способ:</a:t>
            </a:r>
            <a:endParaRPr lang="ru-RU" dirty="0"/>
          </a:p>
        </p:txBody>
      </p:sp>
      <p:pic>
        <p:nvPicPr>
          <p:cNvPr id="4" name="Picture 2" descr="C:\Users\User\Desktop\мастер класс\IMG_20170318_18273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24621" r="37738" b="8808"/>
          <a:stretch/>
        </p:blipFill>
        <p:spPr bwMode="auto">
          <a:xfrm>
            <a:off x="291952" y="1273664"/>
            <a:ext cx="2205492" cy="3406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\Desktop\мастер класс\IMG_20170318_1828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5" t="37172" r="31937" b="4243"/>
          <a:stretch/>
        </p:blipFill>
        <p:spPr bwMode="auto">
          <a:xfrm>
            <a:off x="2843808" y="988285"/>
            <a:ext cx="2376264" cy="41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User\Desktop\мастер класс\IMG_20170318_18284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1" t="28283" r="38803" b="14135"/>
          <a:stretch/>
        </p:blipFill>
        <p:spPr bwMode="auto">
          <a:xfrm>
            <a:off x="5580112" y="692696"/>
            <a:ext cx="3186724" cy="45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272449" y="4945732"/>
            <a:ext cx="8229600" cy="1795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/>
              <a:t>1.Берем две полоски и начинаем переплетать с права на лево. Правую полоску кладем сверху на левую и в полученное отверстие с изнаночной стороны продевываем шнурок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63790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1825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>2.Берем следующие две полоски и переплетаем между собой, левую кладем сверху на правую полоску и в полученное отверстие с верху </a:t>
            </a:r>
            <a:r>
              <a:rPr lang="ru-RU" sz="3600" b="1" dirty="0" err="1" smtClean="0"/>
              <a:t>продёвываем</a:t>
            </a:r>
            <a:r>
              <a:rPr lang="ru-RU" sz="3600" b="1" dirty="0" smtClean="0"/>
              <a:t> шнурок на изнаночную сторону</a:t>
            </a:r>
            <a:endParaRPr lang="ru-RU" sz="3600" b="1" dirty="0"/>
          </a:p>
        </p:txBody>
      </p:sp>
      <p:pic>
        <p:nvPicPr>
          <p:cNvPr id="6" name="Picture 3" descr="C:\Users\User\Desktop\мастер класс\IMG_20170318_1822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18990" r="30725" b="26082"/>
          <a:stretch/>
        </p:blipFill>
        <p:spPr bwMode="auto">
          <a:xfrm>
            <a:off x="3059832" y="2767227"/>
            <a:ext cx="2259109" cy="379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User\Desktop\мастер класс\IMG_20170318_1827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24621" r="37738" b="8808"/>
          <a:stretch/>
        </p:blipFill>
        <p:spPr bwMode="auto">
          <a:xfrm>
            <a:off x="539552" y="3050385"/>
            <a:ext cx="2088232" cy="3225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\Desktop\мастер класс\IMG_20170318_18293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31338" r="24837" b="7475"/>
          <a:stretch/>
        </p:blipFill>
        <p:spPr bwMode="auto">
          <a:xfrm>
            <a:off x="5831589" y="2636912"/>
            <a:ext cx="3023666" cy="4052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29171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 smtClean="0"/>
              <a:t>3. После двух этих операций, шнурок ни в коем случае не должен находиться на лицевой стороне</a:t>
            </a:r>
            <a:endParaRPr lang="ru-RU" sz="3200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8952" y="1772816"/>
            <a:ext cx="3519703" cy="4169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единительная линия 5"/>
          <p:cNvCxnSpPr/>
          <p:nvPr/>
        </p:nvCxnSpPr>
        <p:spPr>
          <a:xfrm>
            <a:off x="2908952" y="1933664"/>
            <a:ext cx="3672408" cy="345638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3012618" y="1946775"/>
            <a:ext cx="3312369" cy="345638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1768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345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628800"/>
            <a:ext cx="1530440" cy="276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Users\User\Desktop\мастер класс\IMG_20170318_1827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8" t="24621" r="37738" b="8808"/>
          <a:stretch/>
        </p:blipFill>
        <p:spPr bwMode="auto">
          <a:xfrm>
            <a:off x="1886615" y="2428717"/>
            <a:ext cx="1650997" cy="2549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774487"/>
          </a:xfrm>
        </p:spPr>
        <p:txBody>
          <a:bodyPr>
            <a:noAutofit/>
          </a:bodyPr>
          <a:lstStyle/>
          <a:p>
            <a:r>
              <a:rPr lang="ru-RU" sz="3200" b="1" dirty="0" smtClean="0"/>
              <a:t>4.Берем следующие две полоски и продевываем шнурок по той же схеме (правую кладем на левую, шнурок, левую кладем на правую, шнурок)</a:t>
            </a:r>
            <a:endParaRPr lang="ru-RU" sz="3200" b="1" dirty="0"/>
          </a:p>
        </p:txBody>
      </p:sp>
      <p:pic>
        <p:nvPicPr>
          <p:cNvPr id="7" name="Picture 5" descr="C:\Users\User\Desktop\мастер класс\IMG_20170318_18282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5" t="37172" r="31937" b="4243"/>
          <a:stretch/>
        </p:blipFill>
        <p:spPr bwMode="auto">
          <a:xfrm>
            <a:off x="3683720" y="3005300"/>
            <a:ext cx="1704725" cy="299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мастер класс\IMG_20170318_18224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07" t="18990" r="30725" b="26082"/>
          <a:stretch/>
        </p:blipFill>
        <p:spPr bwMode="auto">
          <a:xfrm>
            <a:off x="5513325" y="2708920"/>
            <a:ext cx="1658456" cy="278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Выгнутая влево стрелка 8"/>
          <p:cNvSpPr/>
          <p:nvPr/>
        </p:nvSpPr>
        <p:spPr>
          <a:xfrm rot="8011884" flipH="1">
            <a:off x="6288968" y="4030855"/>
            <a:ext cx="469620" cy="720080"/>
          </a:xfrm>
          <a:prstGeom prst="curv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9679066">
            <a:off x="3936765" y="4276222"/>
            <a:ext cx="648072" cy="30634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861564"/>
            <a:ext cx="1530440" cy="2762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45083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0"/>
            <a:ext cx="8229600" cy="778098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5. Плести до конца изделия</a:t>
            </a:r>
            <a:endParaRPr lang="ru-RU" sz="3600" b="1" dirty="0"/>
          </a:p>
        </p:txBody>
      </p:sp>
      <p:pic>
        <p:nvPicPr>
          <p:cNvPr id="4" name="Picture 3" descr="C:\Users\User\Desktop\мастер класс\IMG_20170318_1835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8" t="22829" r="16612" b="8687"/>
          <a:stretch/>
        </p:blipFill>
        <p:spPr bwMode="auto">
          <a:xfrm>
            <a:off x="2627784" y="764705"/>
            <a:ext cx="3456384" cy="2268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мастер класс\IMG_20170318_18394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29091" r="2799" b="29495"/>
          <a:stretch/>
        </p:blipFill>
        <p:spPr bwMode="auto">
          <a:xfrm>
            <a:off x="1294842" y="3274381"/>
            <a:ext cx="6552728" cy="2128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608806" y="5661248"/>
            <a:ext cx="8229600" cy="7780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 smtClean="0"/>
              <a:t>6. Оформить концы шнурка по своему желанию.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3497432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456406" y="-8938"/>
            <a:ext cx="8229600" cy="7016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«СУВЕНИРНАЯ ЛАВКА»</a:t>
            </a:r>
            <a:endParaRPr lang="ru-RU" sz="4800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1" name="Picture 2" descr="C:\Users\User\Desktop\мастер класс\IMG_20170318_13005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9" t="20607" r="4262" b="33534"/>
          <a:stretch/>
        </p:blipFill>
        <p:spPr bwMode="auto">
          <a:xfrm>
            <a:off x="323528" y="3225107"/>
            <a:ext cx="5652788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User\Desktop\мастер класс\IMG_20170318_13015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5" t="14950" r="16612" b="9899"/>
          <a:stretch/>
        </p:blipFill>
        <p:spPr bwMode="auto">
          <a:xfrm>
            <a:off x="4126404" y="980728"/>
            <a:ext cx="4821633" cy="41044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мастер класс\IMG_20170318_19142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9" t="9292" r="8379"/>
          <a:stretch/>
        </p:blipFill>
        <p:spPr bwMode="auto">
          <a:xfrm>
            <a:off x="1727605" y="546528"/>
            <a:ext cx="3276681" cy="3033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547664" y="5085184"/>
            <a:ext cx="6480720" cy="108012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">
              <a:avLst/>
            </a:prstTxWarp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«БРАСЛЕТ МОЕЙ ДУШИ»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234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Картинки по запросу желаю творческих успехов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764704"/>
            <a:ext cx="5715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23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Картинки по запросу мод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941" y="3372301"/>
            <a:ext cx="4229363" cy="34856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78294"/>
            <a:ext cx="3501017" cy="3530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98646" y="188640"/>
            <a:ext cx="21268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МОДА</a:t>
            </a:r>
            <a:endParaRPr lang="ru-RU" sz="5400" b="1" cap="all" spc="0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66063" y="1427891"/>
            <a:ext cx="191090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МОДА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25502" y="2420888"/>
            <a:ext cx="179202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МОДА</a:t>
            </a:r>
            <a:endParaRPr lang="ru-RU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50610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0" descr="Картинки по запросу мода бижутери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29"/>
          <a:stretch/>
        </p:blipFill>
        <p:spPr bwMode="auto">
          <a:xfrm>
            <a:off x="683568" y="1395114"/>
            <a:ext cx="3384376" cy="40677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7686" y="214290"/>
            <a:ext cx="4032448" cy="28765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9190" y="3214686"/>
            <a:ext cx="3362302" cy="33623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99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ru-RU" sz="1600" dirty="0"/>
          </a:p>
        </p:txBody>
      </p:sp>
      <p:pic>
        <p:nvPicPr>
          <p:cNvPr id="1026" name="Picture 2" descr="F:\портфолио1\мастер кл чехол музей 2014\IMG-20141106-WA008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9" t="8003"/>
          <a:stretch/>
        </p:blipFill>
        <p:spPr bwMode="auto">
          <a:xfrm>
            <a:off x="179512" y="282965"/>
            <a:ext cx="3121900" cy="23675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портфолио1\мастер кл чехол музей 2014\IMG-20141106-WA003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7103" r="20017" b="6254"/>
          <a:stretch/>
        </p:blipFill>
        <p:spPr bwMode="auto">
          <a:xfrm>
            <a:off x="2137905" y="3289223"/>
            <a:ext cx="2478895" cy="2095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портфолио1\мастер кл чехол музей 2014\IMG-20141106-WA003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27684" r="25970" b="7409"/>
          <a:stretch/>
        </p:blipFill>
        <p:spPr bwMode="auto">
          <a:xfrm>
            <a:off x="7020272" y="1610874"/>
            <a:ext cx="1447515" cy="14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:\портфолио1\мастер кл чехол музей 2014\IMG-20141106-WA004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15" t="8637" r="25434"/>
          <a:stretch/>
        </p:blipFill>
        <p:spPr bwMode="auto">
          <a:xfrm>
            <a:off x="435612" y="2746962"/>
            <a:ext cx="1543460" cy="1697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F:\портфолио1\мастер кл чехол музей 2014\IMG-20141106-WA00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4599" y="807006"/>
            <a:ext cx="3441658" cy="2293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F:\портфолио1\мастер кл чехол музей 2014\IMG-20141106-WA0087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18853" r="21820" b="3381"/>
          <a:stretch/>
        </p:blipFill>
        <p:spPr bwMode="auto">
          <a:xfrm>
            <a:off x="4695264" y="3206398"/>
            <a:ext cx="4054857" cy="3519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13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Плетение из кожи. Мережки.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51920" y="180169"/>
            <a:ext cx="4893865" cy="6481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8" y="5732679"/>
            <a:ext cx="8229600" cy="1143000"/>
          </a:xfrm>
        </p:spPr>
        <p:txBody>
          <a:bodyPr/>
          <a:lstStyle/>
          <a:p>
            <a:r>
              <a:rPr lang="ru-RU" b="1" i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«СУВЕНИРНАЯ ЛАВКА»</a:t>
            </a:r>
            <a:endParaRPr lang="ru-RU" b="1" i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344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6" descr="Плетение из кожи. Браслеты &quot;Мережки&quot;. 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2" t="20" r="4241" b="3636"/>
          <a:stretch/>
        </p:blipFill>
        <p:spPr bwMode="auto">
          <a:xfrm>
            <a:off x="1061445" y="900948"/>
            <a:ext cx="3509761" cy="5858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Картинки по запросу плетение  браслеты кожа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0749" y="2351145"/>
            <a:ext cx="5858610" cy="2958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97135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  1 способ                            2 способ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47664" y="188640"/>
            <a:ext cx="7200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prstClr val="black"/>
                </a:solidFill>
                <a:ea typeface="+mj-ea"/>
                <a:cs typeface="+mj-cs"/>
              </a:rPr>
              <a:t>Декоративная продёвка</a:t>
            </a:r>
            <a:r>
              <a:rPr lang="ru-RU" sz="4000" b="1" dirty="0">
                <a:solidFill>
                  <a:prstClr val="black"/>
                </a:solidFill>
                <a:ea typeface="+mj-ea"/>
                <a:cs typeface="+mj-cs"/>
              </a:rPr>
              <a:t/>
            </a:r>
            <a:br>
              <a:rPr lang="ru-RU" sz="4000" b="1" dirty="0">
                <a:solidFill>
                  <a:prstClr val="black"/>
                </a:solidFill>
                <a:ea typeface="+mj-ea"/>
                <a:cs typeface="+mj-cs"/>
              </a:rPr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34687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ru-RU" b="1" dirty="0" smtClean="0"/>
              <a:t>   Материалы </a:t>
            </a:r>
            <a:br>
              <a:rPr lang="ru-RU" b="1" dirty="0" smtClean="0"/>
            </a:br>
            <a:r>
              <a:rPr lang="ru-RU" b="1" dirty="0" smtClean="0"/>
              <a:t>и инструменты</a:t>
            </a:r>
            <a:endParaRPr lang="ru-RU" b="1" dirty="0"/>
          </a:p>
        </p:txBody>
      </p:sp>
      <p:pic>
        <p:nvPicPr>
          <p:cNvPr id="2050" name="Picture 2" descr="C:\Users\User\Desktop\мастер класс\IMG_20170318_1911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2" b="4826"/>
          <a:stretch/>
        </p:blipFill>
        <p:spPr bwMode="auto">
          <a:xfrm>
            <a:off x="4211960" y="1437489"/>
            <a:ext cx="4633280" cy="4937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076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6350"/>
            <a:ext cx="9139237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6406" y="-330297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ru-RU" sz="3600" i="1" dirty="0"/>
              <a:t>Технологическая последовательность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693965" y="548680"/>
            <a:ext cx="6300192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/>
              <a:t>1.	На основной части с изнаночной стороны от каждого края, отметить </a:t>
            </a:r>
            <a:r>
              <a:rPr lang="ru-RU" sz="2800" b="1" dirty="0" smtClean="0"/>
              <a:t>0,5 </a:t>
            </a:r>
            <a:r>
              <a:rPr lang="ru-RU" sz="2800" b="1" dirty="0"/>
              <a:t>мм, и провести две параллельные линии</a:t>
            </a:r>
          </a:p>
          <a:p>
            <a:pPr algn="r"/>
            <a:r>
              <a:rPr lang="ru-RU" sz="2800" dirty="0"/>
              <a:t>2.	Согнуть основную часть пополам так, что бы,  лицевая сторона была внутри</a:t>
            </a:r>
          </a:p>
          <a:p>
            <a:pPr algn="r"/>
            <a:r>
              <a:rPr lang="ru-RU" sz="2800" b="1" dirty="0"/>
              <a:t>3.	По всей длине надрезать (до линии) </a:t>
            </a:r>
            <a:r>
              <a:rPr lang="ru-RU" sz="2800" b="1" dirty="0" smtClean="0"/>
              <a:t>полосы </a:t>
            </a:r>
            <a:r>
              <a:rPr lang="ru-RU" sz="2800" b="1" dirty="0"/>
              <a:t>шириной </a:t>
            </a:r>
            <a:r>
              <a:rPr lang="ru-RU" sz="2800" b="1" dirty="0" smtClean="0"/>
              <a:t>0.1-0.3 </a:t>
            </a:r>
            <a:r>
              <a:rPr lang="ru-RU" sz="2800" b="1" dirty="0"/>
              <a:t>мм</a:t>
            </a:r>
          </a:p>
          <a:p>
            <a:pPr algn="r"/>
            <a:r>
              <a:rPr lang="ru-RU" sz="2800" dirty="0"/>
              <a:t>4.	Плести по выбранной Вами схеме</a:t>
            </a:r>
          </a:p>
          <a:p>
            <a:pPr algn="r"/>
            <a:r>
              <a:rPr lang="ru-RU" sz="2800" b="1" dirty="0"/>
              <a:t>5.	Оформить края шнурка бусинами, узелками (предварительно заострить кончики шнурка, чтоб продеть бусины</a:t>
            </a:r>
            <a:r>
              <a:rPr lang="ru-RU" sz="2800" b="1" dirty="0" smtClean="0"/>
              <a:t>)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1484487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1342</TotalTime>
  <Words>269</Words>
  <Application>Microsoft Office PowerPoint</Application>
  <PresentationFormat>Экран (4:3)</PresentationFormat>
  <Paragraphs>46</Paragraphs>
  <Slides>26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АЗИЗМАМАДОВА ВИКТОРИЯ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«СУВЕНИРНАЯ ЛАВКА»</vt:lpstr>
      <vt:lpstr>       1 способ                            2 способ</vt:lpstr>
      <vt:lpstr>   Материалы  и инструменты</vt:lpstr>
      <vt:lpstr>Технологическая последовательность</vt:lpstr>
      <vt:lpstr>1. Выбрать цвет и произвольную ширину бедующего браслета (у меня 4,5см) </vt:lpstr>
      <vt:lpstr>2. С изнаночной стороны от каждого края (длины), отметить 0,5 мм, и провести  две параллельные линии </vt:lpstr>
      <vt:lpstr>3. Согнуть основную часть  пополам так, что бы,   лицевые стороны  были внутри</vt:lpstr>
      <vt:lpstr>4.По всей длине надрезать (до намеченной                   линии) полосы шириной 0.1-0.3 мм </vt:lpstr>
      <vt:lpstr>5. Выбрать цвет и ширину шнурка продёвки.</vt:lpstr>
      <vt:lpstr>Технологическая последовательность 1 способ:</vt:lpstr>
      <vt:lpstr>2.Берем шнурок и начинаем продевывать его с изнаночной стороны в образовавшиеся отверстие</vt:lpstr>
      <vt:lpstr>Плести до конца изделия</vt:lpstr>
      <vt:lpstr>Оформить края шнурка бусинами, узелками (предварительно заострить кончики шнурка, чтоб продеть бусины)</vt:lpstr>
      <vt:lpstr>Изделие готово!</vt:lpstr>
      <vt:lpstr>Технологическая последовательность 2 способ:</vt:lpstr>
      <vt:lpstr>2.Берем следующие две полоски и переплетаем между собой, левую кладем сверху на правую полоску и в полученное отверстие с верху продёвываем шнурок на изнаночную сторону</vt:lpstr>
      <vt:lpstr>3. После двух этих операций, шнурок ни в коем случае не должен находиться на лицевой стороне</vt:lpstr>
      <vt:lpstr>4.Берем следующие две полоски и продевываем шнурок по той же схеме (правую кладем на левую, шнурок, левую кладем на правую, шнурок)</vt:lpstr>
      <vt:lpstr>5. Плести до конца изделия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Анютка</dc:creator>
  <cp:lastModifiedBy>User</cp:lastModifiedBy>
  <cp:revision>75</cp:revision>
  <dcterms:created xsi:type="dcterms:W3CDTF">2016-12-11T07:06:24Z</dcterms:created>
  <dcterms:modified xsi:type="dcterms:W3CDTF">2017-03-19T09:19:42Z</dcterms:modified>
</cp:coreProperties>
</file>