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87" r:id="rId3"/>
    <p:sldId id="258" r:id="rId4"/>
    <p:sldId id="260" r:id="rId5"/>
    <p:sldId id="261" r:id="rId6"/>
    <p:sldId id="282" r:id="rId7"/>
    <p:sldId id="294" r:id="rId8"/>
    <p:sldId id="295" r:id="rId9"/>
    <p:sldId id="262" r:id="rId10"/>
    <p:sldId id="308" r:id="rId11"/>
    <p:sldId id="280" r:id="rId12"/>
    <p:sldId id="299" r:id="rId13"/>
    <p:sldId id="263" r:id="rId14"/>
    <p:sldId id="283" r:id="rId15"/>
    <p:sldId id="284" r:id="rId16"/>
    <p:sldId id="285" r:id="rId17"/>
    <p:sldId id="286" r:id="rId18"/>
    <p:sldId id="264" r:id="rId19"/>
    <p:sldId id="272" r:id="rId20"/>
    <p:sldId id="302" r:id="rId21"/>
    <p:sldId id="304" r:id="rId22"/>
    <p:sldId id="303" r:id="rId23"/>
    <p:sldId id="306" r:id="rId24"/>
    <p:sldId id="274" r:id="rId25"/>
    <p:sldId id="271" r:id="rId26"/>
    <p:sldId id="305" r:id="rId27"/>
    <p:sldId id="309" r:id="rId28"/>
    <p:sldId id="267" r:id="rId29"/>
    <p:sldId id="276" r:id="rId30"/>
    <p:sldId id="26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18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21" autoAdjust="0"/>
  </p:normalViewPr>
  <p:slideViewPr>
    <p:cSldViewPr>
      <p:cViewPr varScale="1">
        <p:scale>
          <a:sx n="44" d="100"/>
          <a:sy n="44" d="100"/>
        </p:scale>
        <p:origin x="-154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6B69-2C15-4CF0-B7E4-A78485456D01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6FC17-0D97-4D56-87B0-E46CF248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Яковлева И.И. МОУ СОШ "Веста" г. Черноголовка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88A2DF-5A82-4197-8A0C-F5A43F979C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B003A56-6BA6-44FC-B45D-E1F66CCB4ECC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xmlns="" id="{6D587B25-0D24-4315-869D-A518D17F58B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05"/>
            </a:avLst>
          </a:prstGeom>
          <a:pattFill prst="pct75">
            <a:fgClr>
              <a:schemeClr val="accent4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1475656" y="908720"/>
            <a:ext cx="6480720" cy="280831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Урок окружающего мира </a:t>
            </a:r>
          </a:p>
          <a:p>
            <a:pPr algn="ctr"/>
            <a:r>
              <a:rPr lang="ru-RU" sz="5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в 1 классе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6381328"/>
            <a:ext cx="936104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08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Большинство из зверей ходят на четырёх лапах. Но некоторые  могут скакать на двух, как, например, кенгуру.</a:t>
            </a:r>
          </a:p>
        </p:txBody>
      </p:sp>
      <p:pic>
        <p:nvPicPr>
          <p:cNvPr id="17410" name="Picture 2" descr="Картинка 10 из 147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09487c28b87110e8b6c8fb59314464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548680"/>
            <a:ext cx="3672408" cy="3168352"/>
          </a:xfrm>
          <a:prstGeom prst="rect">
            <a:avLst/>
          </a:prstGeom>
        </p:spPr>
      </p:pic>
      <p:pic>
        <p:nvPicPr>
          <p:cNvPr id="20" name="Рисунок 19" descr="preview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688"/>
            <a:ext cx="4067944" cy="3113945"/>
          </a:xfrm>
          <a:prstGeom prst="rect">
            <a:avLst/>
          </a:prstGeom>
        </p:spPr>
      </p:pic>
      <p:pic>
        <p:nvPicPr>
          <p:cNvPr id="19" name="Рисунок 18" descr="0_ddbd_6c2581a0_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4005064"/>
            <a:ext cx="3683496" cy="285293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9 практически безволосых млекопитающ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672408" cy="3024336"/>
          </a:xfrm>
          <a:prstGeom prst="rect">
            <a:avLst/>
          </a:prstGeom>
          <a:noFill/>
        </p:spPr>
      </p:pic>
      <p:pic>
        <p:nvPicPr>
          <p:cNvPr id="51204" name="Picture 4" descr="9 практически безволосых млекопитающи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2656"/>
            <a:ext cx="4330452" cy="3096344"/>
          </a:xfrm>
          <a:prstGeom prst="rect">
            <a:avLst/>
          </a:prstGeom>
          <a:noFill/>
        </p:spPr>
      </p:pic>
      <p:pic>
        <p:nvPicPr>
          <p:cNvPr id="51206" name="Picture 6" descr="9 практически безволосых млекопитающи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89040"/>
            <a:ext cx="3816424" cy="2824362"/>
          </a:xfrm>
          <a:prstGeom prst="rect">
            <a:avLst/>
          </a:prstGeom>
          <a:noFill/>
        </p:spPr>
      </p:pic>
      <p:pic>
        <p:nvPicPr>
          <p:cNvPr id="51208" name="Picture 8" descr="9 практически безволосых млекопитающи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645024"/>
            <a:ext cx="4176464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33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1115616" y="1124744"/>
            <a:ext cx="1692188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ЗВЕРИ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1875762E-F56D-4273-B6FB-A7ACCDF6A625}"/>
              </a:ext>
            </a:extLst>
          </p:cNvPr>
          <p:cNvSpPr/>
          <p:nvPr/>
        </p:nvSpPr>
        <p:spPr>
          <a:xfrm>
            <a:off x="5220072" y="1412776"/>
            <a:ext cx="3231976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ЖИВОТНЫЕ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F3AAD351-46CD-4378-809D-C979285A20BA}"/>
              </a:ext>
            </a:extLst>
          </p:cNvPr>
          <p:cNvSpPr/>
          <p:nvPr/>
        </p:nvSpPr>
        <p:spPr>
          <a:xfrm>
            <a:off x="1835696" y="5877272"/>
            <a:ext cx="5400600" cy="64807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МЛЕКОПИТАЮЩИЕ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004FF3D-2AB9-409D-BC90-D321B10A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744416" cy="309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72203D13-4387-43D1-A1BC-EAFF98CD5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960440" cy="30689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38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fs.znanio.ru/methodology/images/1c/77/1c7788a2199f69b665b5f02d9af5cd05afb402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-2124744" y="2348880"/>
            <a:ext cx="1512168" cy="20882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292080" y="2708920"/>
            <a:ext cx="2592288" cy="20882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95736" y="2708920"/>
            <a:ext cx="2592288" cy="20882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95736" y="4769768"/>
            <a:ext cx="2592288" cy="20882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08104" y="4769768"/>
            <a:ext cx="2592288" cy="208823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07704" y="0"/>
            <a:ext cx="6192688" cy="62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08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028384" y="6381328"/>
            <a:ext cx="936104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https://i.ytimg.com/vi/yblk3RtWJLM/maxresdefault.jpg"/>
          <p:cNvPicPr/>
          <p:nvPr/>
        </p:nvPicPr>
        <p:blipFill>
          <a:blip r:embed="rId2" cstate="print"/>
          <a:srcRect l="7382" r="7382" b="13123"/>
          <a:stretch>
            <a:fillRect/>
          </a:stretch>
        </p:blipFill>
        <p:spPr bwMode="auto">
          <a:xfrm>
            <a:off x="3707904" y="4077072"/>
            <a:ext cx="201622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st.depositphotos.com/1967477/2541/v/950/depositphotos_25416041-stock-illustration-cute-fish-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66284">
            <a:off x="6791494" y="2978545"/>
            <a:ext cx="1867050" cy="1396511"/>
          </a:xfrm>
          <a:prstGeom prst="rect">
            <a:avLst/>
          </a:prstGeom>
          <a:noFill/>
        </p:spPr>
      </p:pic>
      <p:pic>
        <p:nvPicPr>
          <p:cNvPr id="2056" name="Picture 8" descr="https://entre-amigos.ru/images/stories/mult/partes-animal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0"/>
            <a:ext cx="5472608" cy="3752851"/>
          </a:xfrm>
          <a:prstGeom prst="rect">
            <a:avLst/>
          </a:prstGeom>
          <a:noFill/>
        </p:spPr>
      </p:pic>
      <p:pic>
        <p:nvPicPr>
          <p:cNvPr id="2058" name="Picture 10" descr="https://thumbs.dreamstime.com/b/%D0%B1%D0%B5-%D0%BA%D0%B0-76039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645024"/>
            <a:ext cx="2088232" cy="2232248"/>
          </a:xfrm>
          <a:prstGeom prst="rect">
            <a:avLst/>
          </a:prstGeom>
          <a:noFill/>
        </p:spPr>
      </p:pic>
      <p:pic>
        <p:nvPicPr>
          <p:cNvPr id="2062" name="Picture 14" descr="https://thumbs.dreamstime.com/b/%D0%BF%D0%B5%D1%80%D1%81%D0%BE%D0%BD%D0%B0%D0%B6-%D0%B8%D0%B7-%D0%BC%D1%83-%D1%8C%D1%82%D1%84%D0%B8-%D1%8C%D0%BC%D0%B0-%D0%B2%D0%BE%D1%80%D0%BE%D0%BD%D1%8B-%D0%B5%D1%82%D0%B0%D0%BD%D0%B8%D1%8F-692417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725144"/>
            <a:ext cx="2232248" cy="1844824"/>
          </a:xfrm>
          <a:prstGeom prst="rect">
            <a:avLst/>
          </a:prstGeom>
          <a:noFill/>
        </p:spPr>
      </p:pic>
      <p:pic>
        <p:nvPicPr>
          <p:cNvPr id="20" name="Picture 10" descr="https://thumbs.dreamstime.com/b/%D0%B1%D0%B5-%D0%BA%D0%B0-76039346.jpg"/>
          <p:cNvPicPr>
            <a:picLocks noChangeAspect="1" noChangeArrowheads="1"/>
          </p:cNvPicPr>
          <p:nvPr/>
        </p:nvPicPr>
        <p:blipFill>
          <a:blip r:embed="rId5" cstate="print"/>
          <a:srcRect t="14932" r="63484" b="26877"/>
          <a:stretch>
            <a:fillRect/>
          </a:stretch>
        </p:blipFill>
        <p:spPr bwMode="auto">
          <a:xfrm>
            <a:off x="2195736" y="260648"/>
            <a:ext cx="1224136" cy="204887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1520" y="3573016"/>
            <a:ext cx="2088232" cy="252028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6660232" y="2780928"/>
            <a:ext cx="2160240" cy="194421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635896" y="3789040"/>
            <a:ext cx="2088232" cy="230425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6012160" y="4869160"/>
            <a:ext cx="2088232" cy="172819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08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ya-uchitel.ru/_ld/29/20374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6309320"/>
            <a:ext cx="1043608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6381328"/>
            <a:ext cx="936104" cy="4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35888" y="6309320"/>
            <a:ext cx="1008112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9004059">
            <a:off x="284933" y="5366755"/>
            <a:ext cx="975938" cy="1336921"/>
          </a:xfrm>
          <a:prstGeom prst="arc">
            <a:avLst>
              <a:gd name="adj1" fmla="val 16200000"/>
              <a:gd name="adj2" fmla="val 0"/>
            </a:avLst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уга 12"/>
          <p:cNvSpPr/>
          <p:nvPr/>
        </p:nvSpPr>
        <p:spPr>
          <a:xfrm rot="5859912">
            <a:off x="7619917" y="5616770"/>
            <a:ext cx="975938" cy="1336921"/>
          </a:xfrm>
          <a:prstGeom prst="arc">
            <a:avLst>
              <a:gd name="adj1" fmla="val 16200000"/>
              <a:gd name="adj2" fmla="val 0"/>
            </a:avLst>
          </a:prstGeom>
          <a:ln w="666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948264" y="404664"/>
            <a:ext cx="1728192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221088"/>
            <a:ext cx="1512168" cy="26369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08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tx1"/>
                </a:solidFill>
              </a:rPr>
              <a:t>Звери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115616" y="3066425"/>
            <a:ext cx="2880320" cy="13681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</a:rPr>
              <a:t>Дикие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572000" y="3085627"/>
            <a:ext cx="3960440" cy="136815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</a:rPr>
              <a:t>Домашние</a:t>
            </a:r>
            <a:endParaRPr lang="ru-RU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8366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3491345" y="5051850"/>
            <a:ext cx="2088232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ЛОСЬ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3922BAD-F0EF-4A11-8B8B-40646C9AC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89" y="1778066"/>
            <a:ext cx="3516189" cy="32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7BAEE63-C365-42E7-A0FD-61BD5F20B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1916832"/>
            <a:ext cx="3158586" cy="32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47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3851920" y="5859861"/>
            <a:ext cx="1584176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ЗАЯЦ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6F552862-16DA-430D-8B21-4AEC3494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506" y="1458405"/>
            <a:ext cx="3644521" cy="364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xmlns="" id="{C065993F-B8AA-4A88-B6D8-2E3D3826A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2"/>
            <a:ext cx="2175803" cy="35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249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60848"/>
            <a:ext cx="8892480" cy="4421087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Прозвенел и смолк звонок.</a:t>
            </a:r>
            <a:br>
              <a:rPr lang="ru-RU" sz="4400" b="1" i="1" dirty="0" smtClean="0"/>
            </a:br>
            <a:r>
              <a:rPr lang="ru-RU" sz="4400" b="1" i="1" dirty="0" smtClean="0"/>
              <a:t>Начинаем наш урок.</a:t>
            </a:r>
            <a:br>
              <a:rPr lang="ru-RU" sz="4400" b="1" i="1" dirty="0" smtClean="0"/>
            </a:br>
            <a:r>
              <a:rPr lang="ru-RU" sz="4400" b="1" i="1" dirty="0" smtClean="0"/>
              <a:t>Можно за партой тихонько сидеть,</a:t>
            </a:r>
            <a:br>
              <a:rPr lang="ru-RU" sz="4400" b="1" i="1" dirty="0" smtClean="0"/>
            </a:br>
            <a:r>
              <a:rPr lang="ru-RU" sz="4400" b="1" i="1" dirty="0" smtClean="0"/>
              <a:t>А можно отправиться в путь –</a:t>
            </a:r>
            <a:br>
              <a:rPr lang="ru-RU" sz="4400" b="1" i="1" dirty="0" smtClean="0"/>
            </a:br>
            <a:r>
              <a:rPr lang="ru-RU" sz="4400" b="1" i="1" dirty="0" smtClean="0"/>
              <a:t>Чудеса посмотреть.</a:t>
            </a:r>
            <a:endParaRPr lang="ru-RU" sz="4400" b="1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pic>
        <p:nvPicPr>
          <p:cNvPr id="2050" name="Picture 2" descr="https://w7.pngwing.com/pngs/632/241/png-transparent-silhouette-cat-purr-black-pet-kitten-black-cat-domestic-cat-mieze-shadow-pl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600400" cy="3485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6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3695564" y="5909631"/>
            <a:ext cx="253262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КОШКА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050" name="Picture 2" descr="https://w7.pngwing.com/pngs/632/241/png-transparent-silhouette-cat-purr-black-pet-kitten-black-cat-domestic-cat-mieze-shadow-pl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211960" cy="3744416"/>
          </a:xfrm>
          <a:prstGeom prst="rect">
            <a:avLst/>
          </a:prstGeom>
          <a:noFill/>
        </p:spPr>
      </p:pic>
      <p:pic>
        <p:nvPicPr>
          <p:cNvPr id="45060" name="Picture 4" descr="https://thumbs.dreamstime.com/b/%D0%BA%D0%BE%D1%82-%D1%81%D0%B8-%D1%8F-%D0%B2-%D0%BF%D1%80%D0%BE%D1%84%D0%B8-%D0%B5-%D0%B1%D0%B5-%D0%B8%D0%B7%D0%BD%D0%B0-%D0%B8%D0%B7%D0%BE-%D0%B8%D1%80%D0%BE%D0%B2%D0%B0%D0%BD%D0%BD%D0%B0%D1%8F-%D0%BF%D1%80%D0%B5-%D0%BF%D0%BE%D1%81%D1%8B-%D0%BA%D0%BE%D0%B9-553416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888432" cy="3861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6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pic>
        <p:nvPicPr>
          <p:cNvPr id="1026" name="Picture 2" descr="https://e7.pngegg.com/pngimages/342/360/png-clipart-horse-equestrian-horse-horse-mam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744416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6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3695564" y="5909631"/>
            <a:ext cx="2316596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ЛОШАДЬ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026" name="Picture 2" descr="https://e7.pngegg.com/pngimages/342/360/png-clipart-horse-equestrian-horse-horse-mam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744416" cy="3528392"/>
          </a:xfrm>
          <a:prstGeom prst="rect">
            <a:avLst/>
          </a:prstGeom>
          <a:noFill/>
        </p:spPr>
      </p:pic>
      <p:pic>
        <p:nvPicPr>
          <p:cNvPr id="47106" name="Picture 2" descr="https://e7.pngegg.com/pngimages/817/308/png-clipart-mane-akhal-teke-pony-mustang-grayscale-mustang-horse-mammal-thumbna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132856"/>
            <a:ext cx="360273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6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3563888" y="5865332"/>
            <a:ext cx="180020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ВОЛК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xmlns="" id="{D69D2510-FB39-4900-B0F8-09CC9D88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2626"/>
            <a:ext cx="33218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xmlns="" id="{174695B3-FD9B-47AD-819E-F47467D87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576" y="2060848"/>
            <a:ext cx="4522439" cy="3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33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pic>
        <p:nvPicPr>
          <p:cNvPr id="9218" name="Picture 2" descr="https://www.publicdomainpictures.net/pictures/120000/velka/goat-silhouette-1433525529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816424" cy="30943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6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91880" y="260648"/>
            <a:ext cx="234026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Кто это?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3695564" y="5909631"/>
            <a:ext cx="1512168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КОЗА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9218" name="Picture 2" descr="https://www.publicdomainpictures.net/pictures/120000/velka/goat-silhouette-1433525529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3816424" cy="3094313"/>
          </a:xfrm>
          <a:prstGeom prst="rect">
            <a:avLst/>
          </a:prstGeom>
          <a:noFill/>
        </p:spPr>
      </p:pic>
      <p:pic>
        <p:nvPicPr>
          <p:cNvPr id="9220" name="Picture 4" descr="https://bagiraclub.ru/images/bagiraclub/2017/10/vostochnyiy-goroskop-dlya-kozyi-na-2017-g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4320480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1620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Картинка 18 из 5568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AF7"/>
              </a:clrFrom>
              <a:clrTo>
                <a:srgbClr val="F8FA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4293096"/>
            <a:ext cx="4500594" cy="2297436"/>
          </a:xfrm>
          <a:prstGeom prst="rect">
            <a:avLst/>
          </a:prstGeom>
          <a:noFill/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1560" y="548680"/>
            <a:ext cx="5400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Звери – это животные, 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 которых тело покрыто шерстью,</a:t>
            </a:r>
          </a:p>
          <a:p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их называют МЛЕКОПИТАЮЩИМИ.</a:t>
            </a:r>
          </a:p>
        </p:txBody>
      </p:sp>
      <p:pic>
        <p:nvPicPr>
          <p:cNvPr id="12" name="Picture 14" descr="Картинка 292 из 40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3568" y="4005064"/>
            <a:ext cx="2088232" cy="2447726"/>
          </a:xfrm>
          <a:prstGeom prst="rect">
            <a:avLst/>
          </a:prstGeom>
          <a:noFill/>
        </p:spPr>
      </p:pic>
      <p:pic>
        <p:nvPicPr>
          <p:cNvPr id="14" name="Picture 2" descr="Картинка 2 из 3558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156176" y="332656"/>
            <a:ext cx="2405061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203848" y="188640"/>
            <a:ext cx="327636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Пронумеруй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40693B-8950-4C90-ABE4-8DC5BB87FB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76" t="14721" r="30313" b="50000"/>
          <a:stretch/>
        </p:blipFill>
        <p:spPr>
          <a:xfrm>
            <a:off x="755576" y="1196752"/>
            <a:ext cx="7920880" cy="4752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1331640" y="2564904"/>
            <a:ext cx="576063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6967BE3B-EA3E-4F76-8EB9-78F97532DC8C}"/>
              </a:ext>
            </a:extLst>
          </p:cNvPr>
          <p:cNvSpPr/>
          <p:nvPr/>
        </p:nvSpPr>
        <p:spPr>
          <a:xfrm>
            <a:off x="7092280" y="5301208"/>
            <a:ext cx="576063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DB74446F-9EAB-4EDE-BAA7-F281D0C29017}"/>
              </a:ext>
            </a:extLst>
          </p:cNvPr>
          <p:cNvSpPr/>
          <p:nvPr/>
        </p:nvSpPr>
        <p:spPr>
          <a:xfrm>
            <a:off x="1613742" y="5301208"/>
            <a:ext cx="576063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016B2D27-A4E8-4523-A96B-759098C4E5C1}"/>
              </a:ext>
            </a:extLst>
          </p:cNvPr>
          <p:cNvSpPr/>
          <p:nvPr/>
        </p:nvSpPr>
        <p:spPr>
          <a:xfrm>
            <a:off x="7092279" y="3320988"/>
            <a:ext cx="576063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B69977B5-983D-427E-9DBA-8F8F55C1117E}"/>
              </a:ext>
            </a:extLst>
          </p:cNvPr>
          <p:cNvSpPr/>
          <p:nvPr/>
        </p:nvSpPr>
        <p:spPr>
          <a:xfrm>
            <a:off x="3802035" y="5301208"/>
            <a:ext cx="576063" cy="504056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CA8A2979-6793-4C41-AC8C-D9AED84C528C}"/>
              </a:ext>
            </a:extLst>
          </p:cNvPr>
          <p:cNvSpPr/>
          <p:nvPr/>
        </p:nvSpPr>
        <p:spPr>
          <a:xfrm>
            <a:off x="4427984" y="5301208"/>
            <a:ext cx="576063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15BBC31-FC8D-4C42-B449-85282BB30D1F}"/>
              </a:ext>
            </a:extLst>
          </p:cNvPr>
          <p:cNvSpPr/>
          <p:nvPr/>
        </p:nvSpPr>
        <p:spPr>
          <a:xfrm>
            <a:off x="7703684" y="3320988"/>
            <a:ext cx="576063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E5177D2C-AE36-4B57-8F04-2892CA42D61C}"/>
              </a:ext>
            </a:extLst>
          </p:cNvPr>
          <p:cNvSpPr/>
          <p:nvPr/>
        </p:nvSpPr>
        <p:spPr>
          <a:xfrm>
            <a:off x="2239691" y="5301208"/>
            <a:ext cx="576063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DB2C222C-520C-411B-AEA6-5385B320A057}"/>
              </a:ext>
            </a:extLst>
          </p:cNvPr>
          <p:cNvSpPr/>
          <p:nvPr/>
        </p:nvSpPr>
        <p:spPr>
          <a:xfrm>
            <a:off x="7703684" y="5301208"/>
            <a:ext cx="576063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9FB33786-90F3-4F3F-B500-AFB6C79D10C9}"/>
              </a:ext>
            </a:extLst>
          </p:cNvPr>
          <p:cNvSpPr/>
          <p:nvPr/>
        </p:nvSpPr>
        <p:spPr>
          <a:xfrm>
            <a:off x="1951659" y="2564904"/>
            <a:ext cx="576063" cy="5040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423786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779912" y="332656"/>
            <a:ext cx="2124236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Найди?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89268D5-6927-4FDF-A6EC-BE4D608B97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52" t="44960" r="29549" b="14720"/>
          <a:stretch/>
        </p:blipFill>
        <p:spPr>
          <a:xfrm>
            <a:off x="1043608" y="1340768"/>
            <a:ext cx="7342461" cy="489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F5CD98D-817C-4A87-9FCE-6060B624D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37" t="31962" r="38976" b="22678"/>
          <a:stretch/>
        </p:blipFill>
        <p:spPr>
          <a:xfrm>
            <a:off x="1043609" y="1340768"/>
            <a:ext cx="7342460" cy="489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7669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851920" y="260648"/>
            <a:ext cx="1620180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?????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044D703F-CB90-42DD-8D00-AE3875E091FD}"/>
              </a:ext>
            </a:extLst>
          </p:cNvPr>
          <p:cNvSpPr/>
          <p:nvPr/>
        </p:nvSpPr>
        <p:spPr>
          <a:xfrm>
            <a:off x="467544" y="3933056"/>
            <a:ext cx="2304256" cy="6172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ПТИЦА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F749D5FD-B234-4E23-832C-A6910BE7163E}"/>
              </a:ext>
            </a:extLst>
          </p:cNvPr>
          <p:cNvSpPr/>
          <p:nvPr/>
        </p:nvSpPr>
        <p:spPr>
          <a:xfrm>
            <a:off x="5652120" y="3501008"/>
            <a:ext cx="3240360" cy="6172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НАСЕКОМОЕ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29924A26-232F-4586-B418-2A7CC1B06A9C}"/>
              </a:ext>
            </a:extLst>
          </p:cNvPr>
          <p:cNvSpPr/>
          <p:nvPr/>
        </p:nvSpPr>
        <p:spPr>
          <a:xfrm>
            <a:off x="3059832" y="5949280"/>
            <a:ext cx="3227388" cy="6172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РЫБА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26628" name="Picture 4" descr="https://st.depositphotos.com/1594920/3264/i/950/depositphotos_32644425-stock-photo-side-view-of-a-comm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736304" cy="2088232"/>
          </a:xfrm>
          <a:prstGeom prst="rect">
            <a:avLst/>
          </a:prstGeom>
          <a:noFill/>
        </p:spPr>
      </p:pic>
      <p:pic>
        <p:nvPicPr>
          <p:cNvPr id="26630" name="Picture 6" descr="https://catherineasquithgallery.com/uploads/posts/2021-03/1614581701_78-p-kartinki-risunki-na-belom-fone-1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808312" cy="1984104"/>
          </a:xfrm>
          <a:prstGeom prst="rect">
            <a:avLst/>
          </a:prstGeom>
          <a:noFill/>
        </p:spPr>
      </p:pic>
      <p:pic>
        <p:nvPicPr>
          <p:cNvPr id="26632" name="Picture 8" descr="https://rybalka-kirov.ru/upload/000/u1/3/e/26e1e9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293096"/>
            <a:ext cx="2736304" cy="1603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2156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239598" y="260648"/>
            <a:ext cx="266480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Итог урока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2195736" y="1253113"/>
            <a:ext cx="5390957" cy="8265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Мне было интересно…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04B723-39A3-4344-91F5-3B1AEDE5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3288124"/>
            <a:ext cx="5292080" cy="353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E2FDC7D0-4FE4-429B-91CD-0EF3B5CB7301}"/>
              </a:ext>
            </a:extLst>
          </p:cNvPr>
          <p:cNvSpPr/>
          <p:nvPr/>
        </p:nvSpPr>
        <p:spPr>
          <a:xfrm>
            <a:off x="2987824" y="2602478"/>
            <a:ext cx="3235538" cy="82652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Я узнал(а) …</a:t>
            </a:r>
          </a:p>
        </p:txBody>
      </p:sp>
    </p:spTree>
    <p:extLst>
      <p:ext uri="{BB962C8B-B14F-4D97-AF65-F5344CB8AC3E}">
        <p14:creationId xmlns:p14="http://schemas.microsoft.com/office/powerpoint/2010/main" xmlns="" val="13327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63974" y="260648"/>
            <a:ext cx="2052228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Ребус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2483768" y="1933461"/>
            <a:ext cx="1296144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1EE0D63-5B32-452A-9475-17099406B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091" y="1412776"/>
            <a:ext cx="2231827" cy="46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37F486FF-76C0-474A-B7AB-A03885D60BEE}"/>
              </a:ext>
            </a:extLst>
          </p:cNvPr>
          <p:cNvSpPr/>
          <p:nvPr/>
        </p:nvSpPr>
        <p:spPr>
          <a:xfrm>
            <a:off x="934078" y="1933461"/>
            <a:ext cx="1296144" cy="151216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A4BA32CC-D1F7-4105-879E-4E4B2833D720}"/>
              </a:ext>
            </a:extLst>
          </p:cNvPr>
          <p:cNvCxnSpPr/>
          <p:nvPr/>
        </p:nvCxnSpPr>
        <p:spPr>
          <a:xfrm>
            <a:off x="892517" y="1851568"/>
            <a:ext cx="1379265" cy="18722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22D431DE-F0DE-42C1-96DF-7A6C48186970}"/>
              </a:ext>
            </a:extLst>
          </p:cNvPr>
          <p:cNvSpPr/>
          <p:nvPr/>
        </p:nvSpPr>
        <p:spPr>
          <a:xfrm>
            <a:off x="873765" y="5013176"/>
            <a:ext cx="3052242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дверь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85CB9367-3E3C-478C-BED8-C30415ECC095}"/>
              </a:ext>
            </a:extLst>
          </p:cNvPr>
          <p:cNvCxnSpPr>
            <a:cxnSpLocks/>
          </p:cNvCxnSpPr>
          <p:nvPr/>
        </p:nvCxnSpPr>
        <p:spPr>
          <a:xfrm>
            <a:off x="1214129" y="5157192"/>
            <a:ext cx="736039" cy="7352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423334F0-B71D-4D1D-998F-3BD28EA90CCC}"/>
              </a:ext>
            </a:extLst>
          </p:cNvPr>
          <p:cNvSpPr/>
          <p:nvPr/>
        </p:nvSpPr>
        <p:spPr>
          <a:xfrm>
            <a:off x="1043608" y="4881666"/>
            <a:ext cx="723351" cy="98309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З</a:t>
            </a:r>
          </a:p>
        </p:txBody>
      </p:sp>
    </p:spTree>
    <p:extLst>
      <p:ext uri="{BB962C8B-B14F-4D97-AF65-F5344CB8AC3E}">
        <p14:creationId xmlns:p14="http://schemas.microsoft.com/office/powerpoint/2010/main" xmlns="" val="4181097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149842" y="260648"/>
            <a:ext cx="2844316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Тема урока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2344573" y="1556792"/>
            <a:ext cx="4454853" cy="201622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Кто такие звери?</a:t>
            </a:r>
          </a:p>
        </p:txBody>
      </p:sp>
    </p:spTree>
    <p:extLst>
      <p:ext uri="{BB962C8B-B14F-4D97-AF65-F5344CB8AC3E}">
        <p14:creationId xmlns:p14="http://schemas.microsoft.com/office/powerpoint/2010/main" xmlns="" val="237452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ds02.infourok.ru/uploads/ex/0656/00073245-efc166ea/img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3789040"/>
            <a:ext cx="4680520" cy="50405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Мы попрыгаем, как зайки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452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Картинка 57 из 94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29523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Картинка 9 из 3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295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s://catherineasquithgallery.com/uploads/posts/2021-03/1614581701_78-p-kartinki-risunki-na-belom-fone-1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9744" y="980728"/>
            <a:ext cx="2304256" cy="2160240"/>
          </a:xfrm>
          <a:prstGeom prst="rect">
            <a:avLst/>
          </a:prstGeom>
          <a:noFill/>
        </p:spPr>
      </p:pic>
      <p:pic>
        <p:nvPicPr>
          <p:cNvPr id="6" name="Picture 4" descr="https://st.depositphotos.com/1594920/3264/i/950/depositphotos_32644425-stock-photo-side-view-of-a-comm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056"/>
            <a:ext cx="2736304" cy="2592288"/>
          </a:xfrm>
          <a:prstGeom prst="rect">
            <a:avLst/>
          </a:prstGeom>
          <a:noFill/>
        </p:spPr>
      </p:pic>
      <p:pic>
        <p:nvPicPr>
          <p:cNvPr id="7" name="Рисунок 6" descr="орел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077072"/>
            <a:ext cx="2880320" cy="25146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6228184" y="3789040"/>
            <a:ext cx="2520280" cy="2808312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224817_109-p-fon-sinii-kit-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275856" cy="3024336"/>
          </a:xfrm>
          <a:prstGeom prst="rect">
            <a:avLst/>
          </a:prstGeom>
          <a:noFill/>
        </p:spPr>
      </p:pic>
      <p:pic>
        <p:nvPicPr>
          <p:cNvPr id="5" name="Picture 8" descr="https://rybalka-kirov.ru/upload/000/u1/3/e/26e1e9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384376" cy="2952328"/>
          </a:xfrm>
          <a:prstGeom prst="rect">
            <a:avLst/>
          </a:prstGeom>
          <a:noFill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DA56BA2-4108-4375-AD76-8DD06A013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06094"/>
            <a:ext cx="4355976" cy="295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220072" y="3645024"/>
            <a:ext cx="3312368" cy="295232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F6EA157-D004-48CA-A5FF-59E0588692AD}"/>
              </a:ext>
            </a:extLst>
          </p:cNvPr>
          <p:cNvSpPr/>
          <p:nvPr/>
        </p:nvSpPr>
        <p:spPr>
          <a:xfrm>
            <a:off x="3419872" y="260648"/>
            <a:ext cx="255628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Строение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6C0101C3-DF35-42A0-BDF9-FFFB0F73B5F5}"/>
              </a:ext>
            </a:extLst>
          </p:cNvPr>
          <p:cNvSpPr/>
          <p:nvPr/>
        </p:nvSpPr>
        <p:spPr>
          <a:xfrm>
            <a:off x="5508104" y="1414346"/>
            <a:ext cx="2299434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ГОЛОВА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904B723-39A3-4344-91F5-3B1AEDE54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2460"/>
            <a:ext cx="617443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03641ED3-0720-4BE0-B0EB-A9A84E3D42AB}"/>
              </a:ext>
            </a:extLst>
          </p:cNvPr>
          <p:cNvCxnSpPr>
            <a:cxnSpLocks/>
          </p:cNvCxnSpPr>
          <p:nvPr/>
        </p:nvCxnSpPr>
        <p:spPr>
          <a:xfrm flipV="1">
            <a:off x="3982503" y="1654709"/>
            <a:ext cx="1525601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7FC5DB1B-4804-4795-9550-FDD90E14E948}"/>
              </a:ext>
            </a:extLst>
          </p:cNvPr>
          <p:cNvCxnSpPr>
            <a:cxnSpLocks/>
          </p:cNvCxnSpPr>
          <p:nvPr/>
        </p:nvCxnSpPr>
        <p:spPr>
          <a:xfrm flipV="1">
            <a:off x="3982503" y="3212976"/>
            <a:ext cx="1525601" cy="2656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7BA973CC-C520-43A8-B88B-2C1BD0376081}"/>
              </a:ext>
            </a:extLst>
          </p:cNvPr>
          <p:cNvSpPr/>
          <p:nvPr/>
        </p:nvSpPr>
        <p:spPr>
          <a:xfrm>
            <a:off x="5636276" y="2852936"/>
            <a:ext cx="1311988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ШЕЯ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3395FCEB-F02B-4B64-9591-0E7ACA28E576}"/>
              </a:ext>
            </a:extLst>
          </p:cNvPr>
          <p:cNvCxnSpPr>
            <a:cxnSpLocks/>
          </p:cNvCxnSpPr>
          <p:nvPr/>
        </p:nvCxnSpPr>
        <p:spPr>
          <a:xfrm>
            <a:off x="3935213" y="4449710"/>
            <a:ext cx="1500883" cy="1752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FB1CBA3-21FB-4B3C-9C9B-ED950DC5FBA8}"/>
              </a:ext>
            </a:extLst>
          </p:cNvPr>
          <p:cNvSpPr/>
          <p:nvPr/>
        </p:nvSpPr>
        <p:spPr>
          <a:xfrm>
            <a:off x="5657802" y="4203955"/>
            <a:ext cx="2874638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ТУЛОВИЩЕ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5081F8B0-73CA-4E21-BE9E-A972636FEA82}"/>
              </a:ext>
            </a:extLst>
          </p:cNvPr>
          <p:cNvCxnSpPr>
            <a:cxnSpLocks/>
          </p:cNvCxnSpPr>
          <p:nvPr/>
        </p:nvCxnSpPr>
        <p:spPr>
          <a:xfrm flipH="1" flipV="1">
            <a:off x="1890876" y="3804708"/>
            <a:ext cx="1243805" cy="54482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20DA41E9-DD3C-409F-AAEA-00E29085D620}"/>
              </a:ext>
            </a:extLst>
          </p:cNvPr>
          <p:cNvSpPr/>
          <p:nvPr/>
        </p:nvSpPr>
        <p:spPr>
          <a:xfrm>
            <a:off x="352816" y="2852936"/>
            <a:ext cx="1944215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ХВОСТ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3EB4BB88-0B28-4D5A-9FAE-628C1EFB66F3}"/>
              </a:ext>
            </a:extLst>
          </p:cNvPr>
          <p:cNvCxnSpPr>
            <a:cxnSpLocks/>
          </p:cNvCxnSpPr>
          <p:nvPr/>
        </p:nvCxnSpPr>
        <p:spPr>
          <a:xfrm flipH="1">
            <a:off x="1475656" y="5702016"/>
            <a:ext cx="1443278" cy="10324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494D7835-B7A7-455B-A990-512407E972C7}"/>
              </a:ext>
            </a:extLst>
          </p:cNvPr>
          <p:cNvSpPr/>
          <p:nvPr/>
        </p:nvSpPr>
        <p:spPr>
          <a:xfrm>
            <a:off x="305655" y="5989040"/>
            <a:ext cx="1512168" cy="72008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НОГИ</a:t>
            </a:r>
          </a:p>
        </p:txBody>
      </p:sp>
    </p:spTree>
    <p:extLst>
      <p:ext uri="{BB962C8B-B14F-4D97-AF65-F5344CB8AC3E}">
        <p14:creationId xmlns:p14="http://schemas.microsoft.com/office/powerpoint/2010/main" xmlns="" val="27033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16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147</Words>
  <Application>Microsoft Office PowerPoint</Application>
  <PresentationFormat>Экран (4:3)</PresentationFormat>
  <Paragraphs>63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Звери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Valentin</cp:lastModifiedBy>
  <cp:revision>71</cp:revision>
  <dcterms:created xsi:type="dcterms:W3CDTF">2017-08-13T05:03:26Z</dcterms:created>
  <dcterms:modified xsi:type="dcterms:W3CDTF">2021-12-07T15:11:15Z</dcterms:modified>
</cp:coreProperties>
</file>