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71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388" autoAdjust="0"/>
  </p:normalViewPr>
  <p:slideViewPr>
    <p:cSldViewPr>
      <p:cViewPr varScale="1">
        <p:scale>
          <a:sx n="65" d="100"/>
          <a:sy n="65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A68F0-9BC9-4CED-A3AE-2C549CA562AD}" type="datetimeFigureOut">
              <a:rPr lang="ru-RU" smtClean="0"/>
              <a:pPr/>
              <a:t>14.03.2016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ADC76-B2C6-46C1-BB60-AF527D4A1EF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725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7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tvoyrebenok.ru/images/presentation/school/m/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62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609600"/>
            <a:ext cx="6248400" cy="2438400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ru-RU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ГеоКВН</a:t>
            </a:r>
            <a:endParaRPr lang="ru-RU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Море есть – плавать нельзя,</a:t>
            </a:r>
          </a:p>
          <a:p>
            <a:pPr algn="ctr">
              <a:buNone/>
            </a:pPr>
            <a:r>
              <a:rPr lang="ru-RU" sz="4000" b="1" i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Дороги есть – ехать нельзя,</a:t>
            </a:r>
          </a:p>
          <a:p>
            <a:pPr algn="ctr">
              <a:buNone/>
            </a:pPr>
            <a:r>
              <a:rPr lang="ru-RU" sz="4000" b="1" i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Земля есть – пахать нельзя,</a:t>
            </a:r>
          </a:p>
          <a:p>
            <a:pPr algn="ctr">
              <a:buNone/>
            </a:pPr>
            <a:r>
              <a:rPr lang="ru-RU" sz="4000" b="1" i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Луга есть – косить нельзя</a:t>
            </a:r>
            <a:endParaRPr lang="ru-RU" sz="4000" b="1" i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takpro100.net.ua/images/stories/frame/school/shool_autumn_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30471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600200"/>
            <a:ext cx="7010400" cy="495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Слог первый – морское название востока,</a:t>
            </a:r>
          </a:p>
          <a:p>
            <a:pPr algn="ctr">
              <a:buNone/>
            </a:pPr>
            <a:r>
              <a:rPr lang="ru-RU" b="1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Второй же – в земле вырывают глубоко,</a:t>
            </a:r>
          </a:p>
          <a:p>
            <a:pPr algn="ctr">
              <a:buNone/>
            </a:pPr>
            <a:r>
              <a:rPr lang="ru-RU" b="1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А целое можно узнать без труда –</a:t>
            </a:r>
          </a:p>
          <a:p>
            <a:pPr algn="ctr">
              <a:buNone/>
            </a:pPr>
            <a:r>
              <a:rPr lang="ru-RU" b="1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Его окружает сплошная вода</a:t>
            </a:r>
            <a:endParaRPr lang="ru-RU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takpro100.net.ua/images/stories/frame/school/shool_autumn_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30471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Траве, конечно, я сродни,</a:t>
            </a:r>
          </a:p>
          <a:p>
            <a:pPr algn="ctr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Себя в конюшне часто вижу</a:t>
            </a:r>
          </a:p>
          <a:p>
            <a:pPr algn="ctr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Но «о» на «а» перемени –</a:t>
            </a:r>
          </a:p>
          <a:p>
            <a:pPr algn="ctr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И потеку я по Парижу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takpro100.net.ua/images/stories/frame/school/shool_autumn_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30471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066800"/>
            <a:ext cx="8610600" cy="4038600"/>
          </a:xfrm>
        </p:spPr>
        <p:txBody>
          <a:bodyPr>
            <a:prstTxWarp prst="textInflate">
              <a:avLst/>
            </a:prstTxWarp>
            <a:noAutofit/>
          </a:bodyPr>
          <a:lstStyle/>
          <a:p>
            <a:r>
              <a:rPr lang="ru-RU" sz="8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 этап</a:t>
            </a:r>
            <a:br>
              <a:rPr lang="ru-RU" sz="8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8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«Страна-столица»</a:t>
            </a:r>
            <a:endParaRPr lang="ru-RU" sz="80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Новая папка (3)\великобрита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5429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esktop\Новая папка (3)\Russ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886"/>
            <a:ext cx="5486402" cy="3429001"/>
          </a:xfrm>
          <a:prstGeom prst="rect">
            <a:avLst/>
          </a:prstGeom>
          <a:noFill/>
        </p:spPr>
      </p:pic>
      <p:pic>
        <p:nvPicPr>
          <p:cNvPr id="2050" name="Picture 2" descr="F:\Новая папка (3)\World___Russia_Beautiful_winter_morning_in_moscow_048359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9001"/>
            <a:ext cx="5486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\Desktop\Новая папка (3)\франция.jpg"/>
          <p:cNvPicPr>
            <a:picLocks noChangeAspect="1" noChangeArrowheads="1"/>
          </p:cNvPicPr>
          <p:nvPr/>
        </p:nvPicPr>
        <p:blipFill>
          <a:blip r:embed="rId2" cstate="print"/>
          <a:srcRect l="488" b="10732"/>
          <a:stretch>
            <a:fillRect/>
          </a:stretch>
        </p:blipFill>
        <p:spPr bwMode="auto">
          <a:xfrm>
            <a:off x="0" y="76200"/>
            <a:ext cx="4572000" cy="3076015"/>
          </a:xfrm>
          <a:prstGeom prst="rect">
            <a:avLst/>
          </a:prstGeom>
          <a:noFill/>
        </p:spPr>
      </p:pic>
      <p:pic>
        <p:nvPicPr>
          <p:cNvPr id="26632" name="Picture 8" descr="http://pixabay.com/static/uploads/photo/2013/07/13/12/48/flag-160361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2364" y="1066800"/>
            <a:ext cx="4129901" cy="3581399"/>
          </a:xfrm>
          <a:prstGeom prst="rect">
            <a:avLst/>
          </a:prstGeom>
          <a:noFill/>
        </p:spPr>
      </p:pic>
      <p:pic>
        <p:nvPicPr>
          <p:cNvPr id="10242" name="Picture 2" descr="http://darwin2.ru/uploads/posts/2012-12/1356137021__dsc1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95" y="3733800"/>
            <a:ext cx="4590362" cy="304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1\Desktop\Новая папка (3)\china2.jpg"/>
          <p:cNvPicPr>
            <a:picLocks noChangeAspect="1" noChangeArrowheads="1"/>
          </p:cNvPicPr>
          <p:nvPr/>
        </p:nvPicPr>
        <p:blipFill>
          <a:blip r:embed="rId2" cstate="print"/>
          <a:srcRect t="2000" r="1000"/>
          <a:stretch>
            <a:fillRect/>
          </a:stretch>
        </p:blipFill>
        <p:spPr bwMode="auto">
          <a:xfrm>
            <a:off x="228600" y="3048000"/>
            <a:ext cx="4953000" cy="3677227"/>
          </a:xfrm>
          <a:prstGeom prst="rect">
            <a:avLst/>
          </a:prstGeom>
          <a:noFill/>
        </p:spPr>
      </p:pic>
      <p:pic>
        <p:nvPicPr>
          <p:cNvPr id="27653" name="Picture 5" descr="http://www.intergid.ru/modules/tourism/photogallery/country/20/china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1000"/>
            <a:ext cx="3772436" cy="4724400"/>
          </a:xfrm>
          <a:prstGeom prst="rect">
            <a:avLst/>
          </a:prstGeom>
          <a:noFill/>
        </p:spPr>
      </p:pic>
      <p:pic>
        <p:nvPicPr>
          <p:cNvPr id="9220" name="Picture 4" descr="http://upload.wikimedia.org/wikipedia/commons/thumb/5/5c/Flag-map_of_the_People's_Republic_of_China.svg/1217px-Flag-map_of_the_People's_Republic_of_China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52400"/>
            <a:ext cx="3276600" cy="2756975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:\Users\1\Desktop\Новая папка (3)\NY,_США.jpg"/>
          <p:cNvPicPr>
            <a:picLocks noChangeAspect="1" noChangeArrowheads="1"/>
          </p:cNvPicPr>
          <p:nvPr/>
        </p:nvPicPr>
        <p:blipFill>
          <a:blip r:embed="rId2" cstate="print"/>
          <a:srcRect r="5422" b="4444"/>
          <a:stretch>
            <a:fillRect/>
          </a:stretch>
        </p:blipFill>
        <p:spPr bwMode="auto">
          <a:xfrm>
            <a:off x="4389529" y="-1"/>
            <a:ext cx="4754471" cy="3276599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9530" y="3276600"/>
            <a:ext cx="4754470" cy="357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39568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981200"/>
            <a:ext cx="8001000" cy="2057400"/>
          </a:xfrm>
        </p:spPr>
        <p:txBody>
          <a:bodyPr>
            <a:prstTxWarp prst="textDeflateTop">
              <a:avLst/>
            </a:prstTxWarp>
            <a:noAutofit/>
          </a:bodyPr>
          <a:lstStyle/>
          <a:p>
            <a:r>
              <a:rPr lang="ru-RU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 тур</a:t>
            </a:r>
            <a:endParaRPr lang="ru-RU" sz="9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http://evrazsojuz.ru/wp-content/uploads/2014/07/%D0%A0%D0%B8%D0%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28600"/>
            <a:ext cx="4898571" cy="3200400"/>
          </a:xfrm>
          <a:prstGeom prst="rect">
            <a:avLst/>
          </a:prstGeom>
          <a:noFill/>
        </p:spPr>
      </p:pic>
      <p:pic>
        <p:nvPicPr>
          <p:cNvPr id="6146" name="Picture 2" descr="http://www.fotoart.org.ua/albums/userpics/0307_rio_carnaval_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657600"/>
            <a:ext cx="4038600" cy="3028951"/>
          </a:xfrm>
          <a:prstGeom prst="rect">
            <a:avLst/>
          </a:prstGeom>
          <a:noFill/>
        </p:spPr>
      </p:pic>
      <p:pic>
        <p:nvPicPr>
          <p:cNvPr id="6150" name="Picture 6" descr="http://seriobus.com/sites/default/files/karta_brazilii_l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657599"/>
            <a:ext cx="3124200" cy="311170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:\Users\1\Desktop\Новая папка (3)\итал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4876800" cy="3657600"/>
          </a:xfrm>
          <a:prstGeom prst="rect">
            <a:avLst/>
          </a:prstGeom>
          <a:noFill/>
        </p:spPr>
      </p:pic>
      <p:pic>
        <p:nvPicPr>
          <p:cNvPr id="32771" name="Picture 3" descr="http://files.tpg.ua/files/country/europa/%D0%98%D1%82%D0%B0%D0%BB%D0%B8%D1%8F/eu00669.jpg"/>
          <p:cNvPicPr>
            <a:picLocks noChangeAspect="1" noChangeArrowheads="1"/>
          </p:cNvPicPr>
          <p:nvPr/>
        </p:nvPicPr>
        <p:blipFill>
          <a:blip r:embed="rId3" cstate="print"/>
          <a:srcRect l="11688" r="3463"/>
          <a:stretch>
            <a:fillRect/>
          </a:stretch>
        </p:blipFill>
        <p:spPr bwMode="auto">
          <a:xfrm>
            <a:off x="5181600" y="533400"/>
            <a:ext cx="3733800" cy="586740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1\Desktop\Новая папка (3)\канада.jpg"/>
          <p:cNvPicPr>
            <a:picLocks noChangeAspect="1" noChangeArrowheads="1"/>
          </p:cNvPicPr>
          <p:nvPr/>
        </p:nvPicPr>
        <p:blipFill>
          <a:blip r:embed="rId2" cstate="print"/>
          <a:srcRect l="3937"/>
          <a:stretch>
            <a:fillRect/>
          </a:stretch>
        </p:blipFill>
        <p:spPr bwMode="auto">
          <a:xfrm>
            <a:off x="4796922" y="0"/>
            <a:ext cx="4347078" cy="302895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7078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1795" y="3276600"/>
            <a:ext cx="606725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399" y="76200"/>
            <a:ext cx="481012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8284" y="3429000"/>
            <a:ext cx="4535715" cy="340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524000"/>
            <a:ext cx="8305800" cy="3657600"/>
          </a:xfrm>
        </p:spPr>
        <p:txBody>
          <a:bodyPr>
            <a:prstTxWarp prst="textInflate">
              <a:avLst/>
            </a:prstTxWarp>
            <a:noAutofit/>
          </a:bodyPr>
          <a:lstStyle/>
          <a:p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тур</a:t>
            </a:r>
            <a:b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«Конкурс капитанов»</a:t>
            </a:r>
            <a:endParaRPr lang="ru-RU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d"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69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458200" cy="3886200"/>
          </a:xfrm>
        </p:spPr>
        <p:txBody>
          <a:bodyPr>
            <a:prstTxWarp prst="textFadeUp">
              <a:avLst/>
            </a:prstTxWarp>
            <a:noAutofit/>
          </a:bodyPr>
          <a:lstStyle/>
          <a:p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</a:t>
            </a:r>
            <a:b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</a:t>
            </a: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987549083"/>
      </p:ext>
    </p:extLst>
  </p:cSld>
  <p:clrMapOvr>
    <a:masterClrMapping/>
  </p:clrMapOvr>
  <p:transition spd="med">
    <p:wedge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3400" y="533400"/>
          <a:ext cx="8305800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300"/>
                <a:gridCol w="1384300"/>
                <a:gridCol w="1384300"/>
                <a:gridCol w="1384300"/>
                <a:gridCol w="1384300"/>
                <a:gridCol w="1384300"/>
              </a:tblGrid>
              <a:tr h="1636643">
                <a:tc>
                  <a:txBody>
                    <a:bodyPr/>
                    <a:lstStyle/>
                    <a:p>
                      <a:pPr algn="ctr"/>
                      <a:r>
                        <a:rPr lang="ru-RU" sz="6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2014331">
                <a:tc>
                  <a:txBody>
                    <a:bodyPr/>
                    <a:lstStyle/>
                    <a:p>
                      <a:r>
                        <a:rPr lang="ru-RU" sz="7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7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7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2140226">
                <a:tc>
                  <a:txBody>
                    <a:bodyPr/>
                    <a:lstStyle/>
                    <a:p>
                      <a:r>
                        <a:rPr lang="ru-RU" sz="7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7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7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153400" cy="1981200"/>
          </a:xfrm>
        </p:spPr>
        <p:txBody>
          <a:bodyPr>
            <a:prstTxWarp prst="textDeflateBottom">
              <a:avLst/>
            </a:prstTxWarp>
          </a:bodyPr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 тур</a:t>
            </a:r>
            <a:endParaRPr lang="ru-RU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00"/>
            <a:ext cx="8077200" cy="2667000"/>
          </a:xfrm>
        </p:spPr>
        <p:txBody>
          <a:bodyPr>
            <a:prstTxWarp prst="textDeflate">
              <a:avLst/>
            </a:prstTxWarp>
            <a:noAutofit/>
          </a:bodyPr>
          <a:lstStyle/>
          <a:p>
            <a:r>
              <a:rPr lang="ru-RU" sz="10000" b="1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 этап «Загадки»</a:t>
            </a:r>
            <a:endParaRPr lang="ru-RU" sz="10000" b="1" dirty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0037"/>
            <a:ext cx="8382000" cy="528796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buNone/>
            </a:pP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К торжественному крику</a:t>
            </a:r>
          </a:p>
          <a:p>
            <a:pPr algn="ctr">
              <a:buNone/>
            </a:pP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   Прибавь согласный звук,</a:t>
            </a:r>
          </a:p>
          <a:p>
            <a:pPr algn="ctr">
              <a:buNone/>
            </a:pP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   Чтоб протянулись горы</a:t>
            </a:r>
          </a:p>
          <a:p>
            <a:pPr algn="ctr">
              <a:buNone/>
            </a:pP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   С севера на юг.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172" name="Picture 4" descr="http://takpro100.net.ua/images/stories/frame/school/shool_autumn_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30471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800" b="1" i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Я – сибирская река,</a:t>
            </a:r>
          </a:p>
          <a:p>
            <a:pPr algn="ctr">
              <a:buNone/>
            </a:pPr>
            <a:r>
              <a:rPr lang="ru-RU" sz="4800" b="1" i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Широка и глубока.</a:t>
            </a:r>
          </a:p>
          <a:p>
            <a:pPr algn="ctr">
              <a:buNone/>
            </a:pPr>
            <a:r>
              <a:rPr lang="ru-RU" sz="4800" b="1" i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Букву «е» на «у» смени –</a:t>
            </a:r>
          </a:p>
          <a:p>
            <a:pPr algn="ctr">
              <a:buNone/>
            </a:pPr>
            <a:r>
              <a:rPr lang="ru-RU" sz="4800" b="1" i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Стану спутником Земли.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Picture 4" descr="http://takpro100.net.ua/images/stories/frame/school/shool_autumn_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30471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400" b="1" i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Первый слог мой – нота,</a:t>
            </a:r>
          </a:p>
          <a:p>
            <a:pPr algn="ctr">
              <a:buNone/>
            </a:pPr>
            <a:r>
              <a:rPr lang="ru-RU" sz="4400" b="1" i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Буква – слог второй,</a:t>
            </a:r>
          </a:p>
          <a:p>
            <a:pPr algn="ctr">
              <a:buNone/>
            </a:pPr>
            <a:r>
              <a:rPr lang="ru-RU" sz="4400" b="1" i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Целое – широко разлилось рекой.</a:t>
            </a:r>
          </a:p>
          <a:p>
            <a:endParaRPr lang="ru-RU" dirty="0"/>
          </a:p>
        </p:txBody>
      </p:sp>
      <p:pic>
        <p:nvPicPr>
          <p:cNvPr id="5" name="Picture 4" descr="http://takpro100.net.ua/images/stories/frame/school/shool_autumn_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30471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5029200"/>
          </a:xfrm>
        </p:spPr>
        <p:txBody>
          <a:bodyPr/>
          <a:lstStyle/>
          <a:p>
            <a:pPr algn="ctr">
              <a:buNone/>
            </a:pPr>
            <a:r>
              <a:rPr lang="ru-RU" sz="4400" b="1" i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Шар не велик, ленится, не велит,</a:t>
            </a:r>
          </a:p>
          <a:p>
            <a:pPr algn="ctr">
              <a:buNone/>
            </a:pPr>
            <a:r>
              <a:rPr lang="ru-RU" sz="4400" b="1" i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Если знаешь предмет,</a:t>
            </a:r>
          </a:p>
          <a:p>
            <a:pPr algn="ctr">
              <a:buNone/>
            </a:pPr>
            <a:r>
              <a:rPr lang="ru-RU" sz="4400" b="1" i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То покажешь весь свет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5" name="Picture 4" descr="http://takpro100.net.ua/images/stories/frame/school/shool_autumn_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30471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191</Words>
  <Application>Microsoft Office PowerPoint</Application>
  <PresentationFormat>Экран (4:3)</PresentationFormat>
  <Paragraphs>51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Office Theme</vt:lpstr>
      <vt:lpstr>Слайд 1</vt:lpstr>
      <vt:lpstr>1 тур</vt:lpstr>
      <vt:lpstr>Слайд 3</vt:lpstr>
      <vt:lpstr>2 тур</vt:lpstr>
      <vt:lpstr>1 этап «Загадки»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2 этап «Страна-столица»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3 тур «Конкурс капитанов»</vt:lpstr>
      <vt:lpstr>Слайд 25</vt:lpstr>
      <vt:lpstr>4 тур Домашнее задание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Виталий Капанов</cp:lastModifiedBy>
  <cp:revision>18</cp:revision>
  <dcterms:created xsi:type="dcterms:W3CDTF">2015-02-07T13:48:30Z</dcterms:created>
  <dcterms:modified xsi:type="dcterms:W3CDTF">2016-03-14T15:53:46Z</dcterms:modified>
</cp:coreProperties>
</file>