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2"/>
  </p:sldMasterIdLst>
  <p:notesMasterIdLst>
    <p:notesMasterId r:id="rId14"/>
  </p:notesMasterIdLst>
  <p:sldIdLst>
    <p:sldId id="256" r:id="rId3"/>
    <p:sldId id="257" r:id="rId4"/>
    <p:sldId id="258" r:id="rId5"/>
    <p:sldId id="261" r:id="rId6"/>
    <p:sldId id="267" r:id="rId7"/>
    <p:sldId id="263" r:id="rId8"/>
    <p:sldId id="268" r:id="rId9"/>
    <p:sldId id="264" r:id="rId10"/>
    <p:sldId id="260" r:id="rId11"/>
    <p:sldId id="266" r:id="rId12"/>
    <p:sldId id="265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327729F-E3C7-4E4B-B19B-91D6A36116F9}">
          <p14:sldIdLst>
            <p14:sldId id="256"/>
            <p14:sldId id="257"/>
            <p14:sldId id="258"/>
            <p14:sldId id="261"/>
            <p14:sldId id="267"/>
            <p14:sldId id="263"/>
            <p14:sldId id="268"/>
            <p14:sldId id="264"/>
            <p14:sldId id="260"/>
            <p14:sldId id="266"/>
          </p14:sldIdLst>
        </p14:section>
        <p14:section name="Раздел без заголовка" id="{31B709B9-C10A-46A7-B0A6-487AEA34D699}">
          <p14:sldIdLst>
            <p14:sldId id="26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1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9849" autoAdjust="0"/>
  </p:normalViewPr>
  <p:slideViewPr>
    <p:cSldViewPr snapToGrid="0" showGuides="1">
      <p:cViewPr varScale="1">
        <p:scale>
          <a:sx n="105" d="100"/>
          <a:sy n="105" d="100"/>
        </p:scale>
        <p:origin x="-178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25A562-550E-4408-8EC9-9CC8F4317B45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CF5B0-6994-4D8B-8EB4-102BA17B1F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6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ru-RU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FCF5B0-6994-4D8B-8EB4-102BA17B1F0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330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16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538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9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4644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84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363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0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3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2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80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78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37405-ABB4-4588-A42F-134A6CF91964}" type="datetimeFigureOut">
              <a:rPr lang="en-US" smtClean="0"/>
              <a:t>11/20/2016</a:t>
            </a:fld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DA323-68EB-4D1B-AD4C-E7192410F5A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5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lock_1_960x549_1.5MB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lum bright="24000" contrast="-36000"/>
          </a:blip>
          <a:stretch>
            <a:fillRect/>
          </a:stretch>
        </p:blipFill>
        <p:spPr>
          <a:xfrm>
            <a:off x="-72427" y="1497217"/>
            <a:ext cx="9144000" cy="5143500"/>
          </a:xfrm>
          <a:prstGeom prst="rect">
            <a:avLst/>
          </a:prstGeom>
          <a:ln cap="sq" cmpd="thinThick">
            <a:gradFill flip="none" rotWithShape="1">
              <a:gsLst>
                <a:gs pos="0">
                  <a:srgbClr val="825600">
                    <a:lumMod val="0"/>
                    <a:lumOff val="100000"/>
                  </a:srgbClr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16200000" scaled="1"/>
              <a:tileRect/>
            </a:gradFill>
            <a:bevel/>
          </a:ln>
          <a:effectLst>
            <a:glow rad="139700">
              <a:schemeClr val="accent6">
                <a:satMod val="175000"/>
                <a:alpha val="40000"/>
              </a:schemeClr>
            </a:glow>
            <a:innerShdw blurRad="114300">
              <a:srgbClr val="FFC000"/>
            </a:innerShdw>
            <a:reflection stA="97000" endPos="65000" dist="50800" dir="5400000" sy="-100000" algn="bl" rotWithShape="0"/>
          </a:effectLst>
          <a:scene3d>
            <a:camera prst="perspectiveFront"/>
            <a:lightRig rig="soft" dir="t"/>
          </a:scene3d>
          <a:sp3d extrusionH="76200" contourW="12700" prstMaterial="dkEdge">
            <a:extrusionClr>
              <a:schemeClr val="tx1">
                <a:lumMod val="95000"/>
                <a:lumOff val="5000"/>
              </a:schemeClr>
            </a:extrusionClr>
            <a:contourClr>
              <a:schemeClr val="bg1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44815"/>
            <a:ext cx="9144000" cy="1737360"/>
          </a:xfrm>
          <a:prstGeom prst="rect">
            <a:avLst/>
          </a:prstGeom>
          <a:pattFill prst="pct5">
            <a:fgClr>
              <a:schemeClr val="accent6">
                <a:lumMod val="40000"/>
                <a:lumOff val="6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  <a:ln>
            <a:gradFill>
              <a:gsLst>
                <a:gs pos="0">
                  <a:srgbClr val="825600">
                    <a:lumMod val="99000"/>
                    <a:lumOff val="1000"/>
                  </a:srgbClr>
                </a:gs>
                <a:gs pos="13000">
                  <a:srgbClr val="FFA800"/>
                </a:gs>
                <a:gs pos="28000">
                  <a:srgbClr val="825600"/>
                </a:gs>
                <a:gs pos="42999">
                  <a:srgbClr val="FFA800"/>
                </a:gs>
                <a:gs pos="58000">
                  <a:srgbClr val="825600"/>
                </a:gs>
                <a:gs pos="72000">
                  <a:srgbClr val="FFA800"/>
                </a:gs>
                <a:gs pos="87000">
                  <a:srgbClr val="825600"/>
                </a:gs>
                <a:gs pos="100000">
                  <a:srgbClr val="FFA800"/>
                </a:gs>
              </a:gsLst>
              <a:lin ang="5400000" scaled="0"/>
            </a:gradFill>
          </a:ln>
          <a:effectLst>
            <a:glow rad="228600">
              <a:schemeClr val="accent6">
                <a:satMod val="175000"/>
                <a:alpha val="40000"/>
              </a:schemeClr>
            </a:glow>
            <a:innerShdw blurRad="63500" dist="50800" dir="16200000">
              <a:schemeClr val="accent6">
                <a:lumMod val="20000"/>
                <a:lumOff val="80000"/>
                <a:alpha val="50000"/>
              </a:schemeClr>
            </a:inn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tlCol="0" anchor="ctr" anchorCtr="1">
            <a:prstTxWarp prst="textDeflateBottom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endParaRPr lang="ru-RU" sz="2000" b="1" dirty="0" smtClean="0">
              <a:ln w="17780" cmpd="sng">
                <a:solidFill>
                  <a:srgbClr val="FFFFFF"/>
                </a:solidFill>
                <a:prstDash val="dashDot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ln w="17780" cmpd="sng">
                  <a:solidFill>
                    <a:srgbClr val="FFFFFF"/>
                  </a:solidFill>
                  <a:prstDash val="dashDot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</a:rPr>
              <a:t>Литературный вечер сказок А.С. Пушкина</a:t>
            </a:r>
            <a:endParaRPr lang="ru-RU" sz="2000" b="1" dirty="0">
              <a:ln w="17780" cmpd="sng">
                <a:solidFill>
                  <a:srgbClr val="FFFFFF"/>
                </a:solidFill>
                <a:prstDash val="dashDot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75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15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2641600"/>
            <a:ext cx="8396514" cy="410867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0"/>
            <a:ext cx="9144000" cy="281758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b="1" dirty="0"/>
              <a:t>Бедный поп</a:t>
            </a:r>
          </a:p>
          <a:p>
            <a:pPr algn="ctr"/>
            <a:r>
              <a:rPr lang="ru-RU" b="1" dirty="0"/>
              <a:t>Подставил лоб:</a:t>
            </a:r>
          </a:p>
          <a:p>
            <a:pPr algn="ctr"/>
            <a:r>
              <a:rPr lang="ru-RU" b="1" dirty="0"/>
              <a:t>С первого щелка</a:t>
            </a:r>
          </a:p>
          <a:p>
            <a:pPr algn="ctr"/>
            <a:r>
              <a:rPr lang="ru-RU" b="1" dirty="0"/>
              <a:t>Прыгнул поп до потолка;</a:t>
            </a:r>
          </a:p>
          <a:p>
            <a:pPr algn="ctr"/>
            <a:r>
              <a:rPr lang="ru-RU" b="1" dirty="0"/>
              <a:t>Со второго щелка</a:t>
            </a:r>
          </a:p>
          <a:p>
            <a:pPr algn="ctr"/>
            <a:r>
              <a:rPr lang="ru-RU" b="1" dirty="0"/>
              <a:t>Лишился поп языка;</a:t>
            </a:r>
          </a:p>
          <a:p>
            <a:pPr algn="ctr"/>
            <a:r>
              <a:rPr lang="ru-RU" b="1" dirty="0"/>
              <a:t>А с третьего щелка</a:t>
            </a:r>
          </a:p>
          <a:p>
            <a:pPr algn="ctr"/>
            <a:r>
              <a:rPr lang="ru-RU" b="1" dirty="0"/>
              <a:t>Вышибло ум у старика.</a:t>
            </a:r>
          </a:p>
          <a:p>
            <a:pPr algn="ctr"/>
            <a:r>
              <a:rPr lang="ru-RU" b="1" dirty="0"/>
              <a:t>А </a:t>
            </a:r>
            <a:r>
              <a:rPr lang="ru-RU" b="1" dirty="0" err="1"/>
              <a:t>Балда</a:t>
            </a:r>
            <a:r>
              <a:rPr lang="ru-RU" b="1" dirty="0"/>
              <a:t> приговаривал с укоризной:</a:t>
            </a:r>
          </a:p>
          <a:p>
            <a:pPr algn="ctr"/>
            <a:r>
              <a:rPr lang="ru-RU" b="1" dirty="0"/>
              <a:t>“Не гонялся бы ты, поп, за дешевизной</a:t>
            </a:r>
          </a:p>
        </p:txBody>
      </p:sp>
      <p:pic>
        <p:nvPicPr>
          <p:cNvPr id="1026" name="Picture 2" descr="D:\Users\Sasha\Desktop\430171_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1720"/>
            <a:ext cx="9216428" cy="419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25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2620"/>
            <a:ext cx="9144000" cy="19389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Мир сказок Пушкина очень многообразен . Нам предстоит познакомиться со многими из них. Я , например хочу прочитать « Сказку о Золотом Петушке » ,  ведь именно эта  сказка заканчивается известной фразой « Сказка – ложь ,  да в ней намёк – добрым молодцам урок ! » </a:t>
            </a:r>
          </a:p>
        </p:txBody>
      </p:sp>
      <p:pic>
        <p:nvPicPr>
          <p:cNvPr id="9218" name="Picture 2" descr="D:\Users\Sasha\Desktop\product_detailed_image_129990_461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21611"/>
            <a:ext cx="9143999" cy="483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26080" y="6337496"/>
            <a:ext cx="3376246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!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6389" y="6337496"/>
            <a:ext cx="1997611" cy="307777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  <a:softEdge rad="63500"/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ru-RU" sz="1400" b="1" i="1" dirty="0" smtClean="0">
                <a:solidFill>
                  <a:srgbClr val="FF0000"/>
                </a:solidFill>
              </a:rPr>
              <a:t>               М.А. Донченко</a:t>
            </a:r>
            <a:endParaRPr lang="ru-RU" sz="1400" b="1" i="1" dirty="0">
              <a:solidFill>
                <a:srgbClr val="FF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7849773" y="6416543"/>
            <a:ext cx="2133600" cy="365125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r>
              <a:rPr lang="ru-RU" dirty="0" smtClean="0"/>
              <a:t>           </a:t>
            </a:r>
            <a:fld id="{9759A797-F0F9-40F0-A418-5EBF87C00D9A}" type="datetime1">
              <a:rPr lang="en-US" smtClean="0"/>
              <a:t>11/20/2016</a:t>
            </a:fld>
            <a:endParaRPr lang="en-US" dirty="0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М.А. Донченко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98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145575" y="1"/>
            <a:ext cx="4998425" cy="694400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r>
              <a:rPr lang="ru-RU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поэта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С. Пушкин (1799—1837) </a:t>
            </a:r>
            <a:b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Александр Сергеевич Пушкин родился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1799 году в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Москве. С раннего возраста Пушкин воспитывался в литературной среде.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Детство провёл с няней - Ариной Радионовновной.</a:t>
            </a:r>
            <a:r>
              <a:rPr lang="ru-RU" sz="2400" dirty="0"/>
              <a:t>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Учился в Царскосельском Лицее,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он и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начал писать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стихи, в 1814 году было опубликовано первое стихотворение «К другу стихотворцу» . 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Умер он на дуэле в 1837.</a:t>
            </a:r>
            <a:b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D:\Users\Sasha\Desktop\hello_html_m50191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1455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Users\Sasha\Desktop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56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"/>
            <a:ext cx="9144000" cy="1037811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i="1" dirty="0" smtClean="0"/>
              <a:t>О сказках Пушкина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40551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i="1" dirty="0" smtClean="0"/>
              <a:t>Сказка о рыбаке и рыбке</a:t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000" b="1" i="1" dirty="0" smtClean="0"/>
          </a:p>
          <a:p>
            <a:r>
              <a:rPr lang="ru-RU" sz="2000" b="1" i="1" dirty="0" smtClean="0"/>
              <a:t>Жил старик со своею старухой</a:t>
            </a:r>
          </a:p>
          <a:p>
            <a:r>
              <a:rPr lang="ru-RU" sz="2000" b="1" i="1" dirty="0" smtClean="0"/>
              <a:t>У самого синего моря;</a:t>
            </a:r>
          </a:p>
          <a:p>
            <a:r>
              <a:rPr lang="ru-RU" sz="2000" b="1" i="1" dirty="0" smtClean="0"/>
              <a:t>Они жили в ветхой землянке</a:t>
            </a:r>
          </a:p>
          <a:p>
            <a:r>
              <a:rPr lang="ru-RU" sz="2000" b="1" i="1" dirty="0" smtClean="0"/>
              <a:t>Ровно тридцать лет и три года.</a:t>
            </a:r>
          </a:p>
          <a:p>
            <a:endParaRPr lang="ru-RU" sz="2000" b="1" i="1" dirty="0" smtClean="0"/>
          </a:p>
        </p:txBody>
      </p:sp>
      <p:pic>
        <p:nvPicPr>
          <p:cNvPr id="5123" name="Picture 3" descr="D:\Users\Sasha\Desktop\700-nw-8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158" y="-1"/>
            <a:ext cx="562984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79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6" y="2906162"/>
            <a:ext cx="8514784" cy="3220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1" y="1"/>
            <a:ext cx="9144000" cy="222715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b="1" i="1" dirty="0"/>
              <a:t>Старик ловил неводом рыбу,</a:t>
            </a:r>
            <a:br>
              <a:rPr lang="ru-RU" b="1" i="1" dirty="0"/>
            </a:br>
            <a:r>
              <a:rPr lang="ru-RU" b="1" i="1" dirty="0"/>
              <a:t>Старуха пряла свою пряжу.</a:t>
            </a:r>
            <a:br>
              <a:rPr lang="ru-RU" b="1" i="1" dirty="0"/>
            </a:br>
            <a:r>
              <a:rPr lang="ru-RU" b="1" i="1" dirty="0"/>
              <a:t>Раз он в море закинул невод -</a:t>
            </a:r>
            <a:br>
              <a:rPr lang="ru-RU" b="1" i="1" dirty="0"/>
            </a:br>
            <a:r>
              <a:rPr lang="ru-RU" b="1" i="1" dirty="0"/>
              <a:t>Пришёл невод с одною тиной.</a:t>
            </a:r>
          </a:p>
          <a:p>
            <a:pPr algn="ctr"/>
            <a:r>
              <a:rPr lang="ru-RU" b="1" i="1" dirty="0"/>
              <a:t>Он в другой раз закинул невод -</a:t>
            </a:r>
            <a:br>
              <a:rPr lang="ru-RU" b="1" i="1" dirty="0"/>
            </a:br>
            <a:r>
              <a:rPr lang="ru-RU" b="1" i="1" dirty="0"/>
              <a:t>Пришёл невод с травой морскою.</a:t>
            </a:r>
            <a:br>
              <a:rPr lang="ru-RU" b="1" i="1" dirty="0"/>
            </a:br>
            <a:r>
              <a:rPr lang="ru-RU" b="1" i="1" dirty="0"/>
              <a:t>В третий раз закинул он невод -</a:t>
            </a:r>
            <a:br>
              <a:rPr lang="ru-RU" b="1" i="1" dirty="0"/>
            </a:br>
            <a:r>
              <a:rPr lang="ru-RU" b="1" i="1" dirty="0"/>
              <a:t>Пришёл невод с одною рыбкой,</a:t>
            </a:r>
            <a:br>
              <a:rPr lang="ru-RU" b="1" i="1" dirty="0"/>
            </a:br>
            <a:r>
              <a:rPr lang="ru-RU" b="1" i="1" dirty="0"/>
              <a:t>С не простою рыбкой - золотою.</a:t>
            </a:r>
          </a:p>
          <a:p>
            <a:endParaRPr lang="ru-RU" dirty="0"/>
          </a:p>
        </p:txBody>
      </p:sp>
      <p:pic>
        <p:nvPicPr>
          <p:cNvPr id="2050" name="Picture 2" descr="D:\Users\Sasha\Desktop\skazka-o-rybake-i-rybk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650"/>
            <a:ext cx="9144000" cy="4655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Сказка о мертвой царевне и о семи богатырях 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/>
              <a:t>Царь с царицею простился,</a:t>
            </a:r>
          </a:p>
          <a:p>
            <a:r>
              <a:rPr lang="ru-RU" sz="2400" b="1" i="1" dirty="0" smtClean="0"/>
              <a:t>В путь-дорогу снарядился,</a:t>
            </a:r>
          </a:p>
          <a:p>
            <a:r>
              <a:rPr lang="ru-RU" sz="2400" b="1" i="1" dirty="0" smtClean="0"/>
              <a:t>И царица у окна</a:t>
            </a:r>
          </a:p>
          <a:p>
            <a:r>
              <a:rPr lang="ru-RU" sz="2400" b="1" i="1" dirty="0" smtClean="0"/>
              <a:t>Села ждать его одна.</a:t>
            </a:r>
          </a:p>
          <a:p>
            <a:r>
              <a:rPr lang="ru-RU" sz="2400" b="1" i="1" dirty="0" smtClean="0"/>
              <a:t>Ждёт-пождёт с утра до ночи,</a:t>
            </a:r>
          </a:p>
          <a:p>
            <a:r>
              <a:rPr lang="ru-RU" sz="2400" b="1" i="1" dirty="0" smtClean="0"/>
              <a:t>Смотрит в поле, инда очи</a:t>
            </a:r>
          </a:p>
          <a:p>
            <a:r>
              <a:rPr lang="ru-RU" sz="2400" b="1" i="1" dirty="0" smtClean="0"/>
              <a:t>Разболелись, </a:t>
            </a:r>
            <a:r>
              <a:rPr lang="ru-RU" sz="2400" b="1" i="1" dirty="0" err="1" smtClean="0"/>
              <a:t>глядючи</a:t>
            </a:r>
            <a:endParaRPr lang="ru-RU" sz="2400" b="1" i="1" dirty="0" smtClean="0"/>
          </a:p>
          <a:p>
            <a:r>
              <a:rPr lang="ru-RU" sz="2400" b="1" i="1" dirty="0" smtClean="0"/>
              <a:t>С белой зори до ночи.</a:t>
            </a:r>
            <a:endParaRPr lang="ru-RU" sz="2400" b="1" i="1" dirty="0"/>
          </a:p>
        </p:txBody>
      </p:sp>
      <p:pic>
        <p:nvPicPr>
          <p:cNvPr id="7170" name="Picture 2" descr="D:\Users\Sasha\Desktop\as-pushkin-skazka-o-mertvoy-tsarevne-sls-rosmen-193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856" y="0"/>
            <a:ext cx="564114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Users\Sasha\Desktop\Bild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063" y="0"/>
            <a:ext cx="3784349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b="1" i="1" dirty="0">
                <a:solidFill>
                  <a:schemeClr val="tx1"/>
                </a:solidFill>
              </a:rPr>
              <a:t>Елисей, не унывая,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К ветру кинулся, взывая: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“Ветер, ветер! Ты могуч,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Ты гоняешь стаи туч,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Ты волнуешь сине море,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Всюду веешь на просторе,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Не боишься никого,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Кроме бога одного.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Аль откажешь мне в ответе?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Не видал ли где на свете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Ты царевны молодой?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Я жених её”. - “Постой, -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Отвечает ветер буйный, -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Там за речкой тихоструйной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Есть высокая гора,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 ней глубокая нора;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 той норе, во тьме печальной,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Гроб качается хрустальный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На цепях между столбов.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Не видать ничьих следов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Вкруг того пустого места;</a:t>
            </a:r>
            <a:br>
              <a:rPr lang="ru-RU" sz="1800" b="1" i="1" dirty="0">
                <a:solidFill>
                  <a:schemeClr val="tx1"/>
                </a:solidFill>
              </a:rPr>
            </a:br>
            <a:r>
              <a:rPr lang="ru-RU" sz="1800" b="1" i="1" dirty="0">
                <a:solidFill>
                  <a:schemeClr val="tx1"/>
                </a:solidFill>
              </a:rPr>
              <a:t>В том гробу твоя невеста”.</a:t>
            </a:r>
          </a:p>
        </p:txBody>
      </p:sp>
    </p:spTree>
    <p:extLst>
      <p:ext uri="{BB962C8B-B14F-4D97-AF65-F5344CB8AC3E}">
        <p14:creationId xmlns:p14="http://schemas.microsoft.com/office/powerpoint/2010/main" val="329307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74439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У лукоморья дуб зеленый</a:t>
            </a:r>
            <a:br>
              <a:rPr lang="ru-RU" sz="2400" i="1" dirty="0" smtClean="0"/>
            </a:br>
            <a:r>
              <a:rPr lang="ru-RU" sz="2400" i="1" dirty="0" smtClean="0"/>
              <a:t>Из поэмы "Руслан и Людмила"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758462"/>
            <a:ext cx="3465513" cy="509953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i="1" dirty="0" smtClean="0"/>
              <a:t>У лукоморья дуб зелёный;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Златая цепь на дубе том: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И днём и ночью кот учёный</a:t>
            </a:r>
          </a:p>
          <a:p>
            <a:endParaRPr lang="ru-RU" sz="2400" b="1" i="1" dirty="0" smtClean="0"/>
          </a:p>
          <a:p>
            <a:r>
              <a:rPr lang="ru-RU" sz="2400" b="1" i="1" dirty="0" smtClean="0"/>
              <a:t>Всё ходит по цепи кругом;</a:t>
            </a:r>
            <a:endParaRPr lang="ru-RU" sz="2400" b="1" i="1" dirty="0"/>
          </a:p>
        </p:txBody>
      </p:sp>
      <p:pic>
        <p:nvPicPr>
          <p:cNvPr id="8194" name="Picture 2" descr="D:\Users\Sasha\Desktop\main_Лукоморь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0966" y="0"/>
            <a:ext cx="56130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469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4351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i="1" dirty="0" smtClean="0"/>
              <a:t>Сказка о попе и о работнике его </a:t>
            </a:r>
            <a:r>
              <a:rPr lang="ru-RU" sz="2400" i="1" dirty="0" err="1" smtClean="0"/>
              <a:t>Балде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435101"/>
            <a:ext cx="3465513" cy="54229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sz="2400" b="1" i="1" dirty="0" smtClean="0"/>
          </a:p>
          <a:p>
            <a:r>
              <a:rPr lang="ru-RU" sz="2400" b="1" i="1" dirty="0" smtClean="0"/>
              <a:t>Жил-был поп,</a:t>
            </a:r>
          </a:p>
          <a:p>
            <a:r>
              <a:rPr lang="ru-RU" sz="2400" b="1" i="1" dirty="0" smtClean="0"/>
              <a:t>Толоконный лоб.</a:t>
            </a:r>
          </a:p>
          <a:p>
            <a:r>
              <a:rPr lang="ru-RU" sz="2400" b="1" i="1" dirty="0" smtClean="0"/>
              <a:t>Пошёл поп по базару</a:t>
            </a:r>
          </a:p>
          <a:p>
            <a:r>
              <a:rPr lang="ru-RU" sz="2400" b="1" i="1" dirty="0" smtClean="0"/>
              <a:t>Посмотреть кой-какого товару.</a:t>
            </a:r>
          </a:p>
          <a:p>
            <a:r>
              <a:rPr lang="ru-RU" sz="2400" b="1" i="1" dirty="0" smtClean="0"/>
              <a:t>Навстречу ему </a:t>
            </a:r>
            <a:r>
              <a:rPr lang="ru-RU" sz="2400" b="1" i="1" dirty="0" err="1" smtClean="0"/>
              <a:t>Балда</a:t>
            </a:r>
            <a:endParaRPr lang="ru-RU" sz="2400" b="1" i="1" dirty="0" smtClean="0"/>
          </a:p>
          <a:p>
            <a:r>
              <a:rPr lang="ru-RU" sz="2400" b="1" i="1" dirty="0" smtClean="0"/>
              <a:t>Идёт, сам не зная куда.</a:t>
            </a:r>
            <a:endParaRPr lang="ru-RU" sz="2400" b="1" i="1" dirty="0"/>
          </a:p>
        </p:txBody>
      </p:sp>
      <p:pic>
        <p:nvPicPr>
          <p:cNvPr id="4100" name="Picture 4" descr="D:\Users\Sasha\Desktop\3k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74" y="-1"/>
            <a:ext cx="5683225" cy="6977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4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AC08F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395CFB8-4287-4949-87DF-9B73F445FCD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0</TotalTime>
  <Words>247</Words>
  <Application>Microsoft Office PowerPoint</Application>
  <PresentationFormat>Экран (4:3)</PresentationFormat>
  <Paragraphs>54</Paragraphs>
  <Slides>11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Детство поэта  А. С. Пушкин (1799—1837)  Александр Сергеевич Пушкин родился в 1799 году в Москве. С раннего возраста Пушкин воспитывался в литературной среде.  Детство провёл с няней - Ариной Радионовновной.  Учился в Царскосельском Лицее, где он и начал писать стихи, в 1814 году было опубликовано первое стихотворение «К другу стихотворцу» .  Умер он на дуэле в 1837. </vt:lpstr>
      <vt:lpstr>О сказках Пушкина</vt:lpstr>
      <vt:lpstr>Сказка о рыбаке и рыбке </vt:lpstr>
      <vt:lpstr>Презентация PowerPoint</vt:lpstr>
      <vt:lpstr> Сказка о мертвой царевне и о семи богатырях </vt:lpstr>
      <vt:lpstr>Елисей, не унывая, К ветру кинулся, взывая: “Ветер, ветер! Ты могуч, Ты гоняешь стаи туч, Ты волнуешь сине море, Всюду веешь на просторе, Не боишься никого, Кроме бога одного. Аль откажешь мне в ответе? Не видал ли где на свете Ты царевны молодой? Я жених её”. - “Постой, - Отвечает ветер буйный, - Там за речкой тихоструйной Есть высокая гора, В ней глубокая нора; В той норе, во тьме печальной, Гроб качается хрустальный На цепях между столбов. Не видать ничьих следов Вкруг того пустого места; В том гробу твоя невеста”.</vt:lpstr>
      <vt:lpstr> У лукоморья дуб зеленый Из поэмы "Руслан и Людмила"</vt:lpstr>
      <vt:lpstr>Сказка о попе и о работнике его Балде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Литературный вечер</dc:title>
  <dc:creator/>
  <cp:keywords>Литература</cp:keywords>
  <cp:lastModifiedBy/>
  <cp:revision>1</cp:revision>
  <dcterms:created xsi:type="dcterms:W3CDTF">2016-11-19T16:04:52Z</dcterms:created>
  <dcterms:modified xsi:type="dcterms:W3CDTF">2016-11-20T19:42:30Z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TC027280019991</vt:lpwstr>
  </property>
</Properties>
</file>