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66" r:id="rId4"/>
    <p:sldId id="265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BEAD29-13A4-411C-BBC6-89427FA8BF6E}" type="doc">
      <dgm:prSet loTypeId="urn:microsoft.com/office/officeart/2005/8/layout/list1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29DB841-F8B1-4A67-97E8-F6F5DC21A551}">
      <dgm:prSet phldrT="[Текст]"/>
      <dgm:spPr/>
      <dgm:t>
        <a:bodyPr/>
        <a:lstStyle/>
        <a:p>
          <a:r>
            <a:rPr lang="ru-RU" b="1" dirty="0" smtClean="0"/>
            <a:t>Стартовые</a:t>
          </a:r>
          <a:endParaRPr lang="ru-RU" b="1" dirty="0"/>
        </a:p>
      </dgm:t>
    </dgm:pt>
    <dgm:pt modelId="{98922FE4-7ABB-4418-B070-1EC73635E917}" type="parTrans" cxnId="{A82DD94D-94EE-486D-89DA-F7AC78BC9017}">
      <dgm:prSet/>
      <dgm:spPr/>
      <dgm:t>
        <a:bodyPr/>
        <a:lstStyle/>
        <a:p>
          <a:endParaRPr lang="ru-RU"/>
        </a:p>
      </dgm:t>
    </dgm:pt>
    <dgm:pt modelId="{E536613C-1FF0-4BD4-A11C-7EA0E2135444}" type="sibTrans" cxnId="{A82DD94D-94EE-486D-89DA-F7AC78BC9017}">
      <dgm:prSet/>
      <dgm:spPr/>
      <dgm:t>
        <a:bodyPr/>
        <a:lstStyle/>
        <a:p>
          <a:endParaRPr lang="ru-RU"/>
        </a:p>
      </dgm:t>
    </dgm:pt>
    <dgm:pt modelId="{6630D5F2-84BE-4996-8ED4-E343C763AAF4}">
      <dgm:prSet phldrT="[Текст]"/>
      <dgm:spPr/>
      <dgm:t>
        <a:bodyPr/>
        <a:lstStyle/>
        <a:p>
          <a:r>
            <a:rPr lang="ru-RU" b="1" dirty="0" smtClean="0"/>
            <a:t>Вводные</a:t>
          </a:r>
          <a:endParaRPr lang="ru-RU" b="1" dirty="0"/>
        </a:p>
      </dgm:t>
    </dgm:pt>
    <dgm:pt modelId="{8F307A8A-A6CE-48C6-806E-367C62147C08}" type="parTrans" cxnId="{42457890-6961-4AC3-AADB-CD0FB6D7F814}">
      <dgm:prSet/>
      <dgm:spPr/>
      <dgm:t>
        <a:bodyPr/>
        <a:lstStyle/>
        <a:p>
          <a:endParaRPr lang="ru-RU"/>
        </a:p>
      </dgm:t>
    </dgm:pt>
    <dgm:pt modelId="{5BE06AD0-B1FC-4F55-AA94-C6FE65626ACE}" type="sibTrans" cxnId="{42457890-6961-4AC3-AADB-CD0FB6D7F814}">
      <dgm:prSet/>
      <dgm:spPr/>
      <dgm:t>
        <a:bodyPr/>
        <a:lstStyle/>
        <a:p>
          <a:endParaRPr lang="ru-RU"/>
        </a:p>
      </dgm:t>
    </dgm:pt>
    <dgm:pt modelId="{38867A0D-60CA-4ECB-AC03-1AE2F113C6AE}">
      <dgm:prSet phldrT="[Текст]"/>
      <dgm:spPr/>
      <dgm:t>
        <a:bodyPr/>
        <a:lstStyle/>
        <a:p>
          <a:r>
            <a:rPr lang="ru-RU" b="1" dirty="0" smtClean="0"/>
            <a:t>Тренинговые</a:t>
          </a:r>
          <a:endParaRPr lang="ru-RU" b="1" dirty="0"/>
        </a:p>
      </dgm:t>
    </dgm:pt>
    <dgm:pt modelId="{0CF54CB7-2A47-41EE-A552-8DA3844EB56F}" type="parTrans" cxnId="{795DE5AB-6A08-486E-9B95-3B7406107C2C}">
      <dgm:prSet/>
      <dgm:spPr/>
      <dgm:t>
        <a:bodyPr/>
        <a:lstStyle/>
        <a:p>
          <a:endParaRPr lang="ru-RU"/>
        </a:p>
      </dgm:t>
    </dgm:pt>
    <dgm:pt modelId="{96EC75D1-B50E-4558-BEB5-7F206AD4AD44}" type="sibTrans" cxnId="{795DE5AB-6A08-486E-9B95-3B7406107C2C}">
      <dgm:prSet/>
      <dgm:spPr/>
      <dgm:t>
        <a:bodyPr/>
        <a:lstStyle/>
        <a:p>
          <a:endParaRPr lang="ru-RU"/>
        </a:p>
      </dgm:t>
    </dgm:pt>
    <dgm:pt modelId="{BA02CC82-DD41-4BFB-9B99-7CD981E1FB15}">
      <dgm:prSet/>
      <dgm:spPr/>
      <dgm:t>
        <a:bodyPr/>
        <a:lstStyle/>
        <a:p>
          <a:r>
            <a:rPr lang="ru-RU" b="1" dirty="0" smtClean="0"/>
            <a:t>Инструктивные</a:t>
          </a:r>
          <a:endParaRPr lang="ru-RU" b="1" dirty="0"/>
        </a:p>
      </dgm:t>
    </dgm:pt>
    <dgm:pt modelId="{BC9A1F08-0B98-4B8F-8DDC-FC452294416B}" type="parTrans" cxnId="{995CEDCE-B765-4001-907B-B3DA38C3AA09}">
      <dgm:prSet/>
      <dgm:spPr/>
      <dgm:t>
        <a:bodyPr/>
        <a:lstStyle/>
        <a:p>
          <a:endParaRPr lang="ru-RU"/>
        </a:p>
      </dgm:t>
    </dgm:pt>
    <dgm:pt modelId="{5607B752-A042-41DD-A79B-21E7681E95EC}" type="sibTrans" cxnId="{995CEDCE-B765-4001-907B-B3DA38C3AA09}">
      <dgm:prSet/>
      <dgm:spPr/>
      <dgm:t>
        <a:bodyPr/>
        <a:lstStyle/>
        <a:p>
          <a:endParaRPr lang="ru-RU"/>
        </a:p>
      </dgm:t>
    </dgm:pt>
    <dgm:pt modelId="{B447F70D-A412-4CD8-939D-98C00544CD50}">
      <dgm:prSet phldrT="[Текст]"/>
      <dgm:spPr/>
      <dgm:t>
        <a:bodyPr/>
        <a:lstStyle/>
        <a:p>
          <a:r>
            <a:rPr lang="ru-RU" b="1" dirty="0" smtClean="0"/>
            <a:t>Мониторинговые</a:t>
          </a:r>
          <a:endParaRPr lang="ru-RU" b="1" dirty="0"/>
        </a:p>
      </dgm:t>
    </dgm:pt>
    <dgm:pt modelId="{853AD2A0-1EC3-44E6-BA00-59314A86AA51}" type="parTrans" cxnId="{DCBE9D0D-F18C-49ED-9F3D-AD82C0F11B01}">
      <dgm:prSet/>
      <dgm:spPr/>
      <dgm:t>
        <a:bodyPr/>
        <a:lstStyle/>
        <a:p>
          <a:endParaRPr lang="ru-RU"/>
        </a:p>
      </dgm:t>
    </dgm:pt>
    <dgm:pt modelId="{2F28C870-DD2B-4CDB-B281-8C3F6EB0D04C}" type="sibTrans" cxnId="{DCBE9D0D-F18C-49ED-9F3D-AD82C0F11B01}">
      <dgm:prSet/>
      <dgm:spPr/>
      <dgm:t>
        <a:bodyPr/>
        <a:lstStyle/>
        <a:p>
          <a:endParaRPr lang="ru-RU"/>
        </a:p>
      </dgm:t>
    </dgm:pt>
    <dgm:pt modelId="{884D4DCC-7299-4BF2-9411-2DA22B8213C5}">
      <dgm:prSet phldrT="[Текст]"/>
      <dgm:spPr/>
      <dgm:t>
        <a:bodyPr/>
        <a:lstStyle/>
        <a:p>
          <a:r>
            <a:rPr lang="ru-RU" b="1" dirty="0" smtClean="0"/>
            <a:t>Финишные</a:t>
          </a:r>
          <a:endParaRPr lang="ru-RU" b="1" dirty="0"/>
        </a:p>
      </dgm:t>
    </dgm:pt>
    <dgm:pt modelId="{60AF857F-F44C-438E-9C7B-EB7FCE178820}" type="parTrans" cxnId="{842E2046-165E-4F0A-A4F2-86211B2FE78A}">
      <dgm:prSet/>
      <dgm:spPr/>
      <dgm:t>
        <a:bodyPr/>
        <a:lstStyle/>
        <a:p>
          <a:endParaRPr lang="ru-RU"/>
        </a:p>
      </dgm:t>
    </dgm:pt>
    <dgm:pt modelId="{1D2136FC-3653-47EE-833C-E61EED813292}" type="sibTrans" cxnId="{842E2046-165E-4F0A-A4F2-86211B2FE78A}">
      <dgm:prSet/>
      <dgm:spPr/>
      <dgm:t>
        <a:bodyPr/>
        <a:lstStyle/>
        <a:p>
          <a:endParaRPr lang="ru-RU"/>
        </a:p>
      </dgm:t>
    </dgm:pt>
    <dgm:pt modelId="{63A7CE66-FEA7-4EDB-924A-E5FDF680BFF4}" type="pres">
      <dgm:prSet presAssocID="{D4BEAD29-13A4-411C-BBC6-89427FA8BF6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D106AC2-5F4D-40F9-8CB0-520AC346C7F0}" type="pres">
      <dgm:prSet presAssocID="{229DB841-F8B1-4A67-97E8-F6F5DC21A551}" presName="parentLin" presStyleCnt="0"/>
      <dgm:spPr/>
    </dgm:pt>
    <dgm:pt modelId="{5E4DEB25-FA6F-4DA6-AD2F-48A772CA7A2F}" type="pres">
      <dgm:prSet presAssocID="{229DB841-F8B1-4A67-97E8-F6F5DC21A551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B7B1EECD-936F-4B42-8056-37BA013F36A9}" type="pres">
      <dgm:prSet presAssocID="{229DB841-F8B1-4A67-97E8-F6F5DC21A551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73CEFD-63ED-440F-9EF1-55F79E4B2117}" type="pres">
      <dgm:prSet presAssocID="{229DB841-F8B1-4A67-97E8-F6F5DC21A551}" presName="negativeSpace" presStyleCnt="0"/>
      <dgm:spPr/>
    </dgm:pt>
    <dgm:pt modelId="{904FBBC0-C19F-48EF-AB38-BB925DD084C2}" type="pres">
      <dgm:prSet presAssocID="{229DB841-F8B1-4A67-97E8-F6F5DC21A551}" presName="childText" presStyleLbl="conFgAcc1" presStyleIdx="0" presStyleCnt="6">
        <dgm:presLayoutVars>
          <dgm:bulletEnabled val="1"/>
        </dgm:presLayoutVars>
      </dgm:prSet>
      <dgm:spPr/>
    </dgm:pt>
    <dgm:pt modelId="{A3E41ED0-01EB-4322-BF6C-A7AAD1732ACB}" type="pres">
      <dgm:prSet presAssocID="{E536613C-1FF0-4BD4-A11C-7EA0E2135444}" presName="spaceBetweenRectangles" presStyleCnt="0"/>
      <dgm:spPr/>
    </dgm:pt>
    <dgm:pt modelId="{C95455CB-B95B-479F-8E6F-8FD1A2A90868}" type="pres">
      <dgm:prSet presAssocID="{6630D5F2-84BE-4996-8ED4-E343C763AAF4}" presName="parentLin" presStyleCnt="0"/>
      <dgm:spPr/>
    </dgm:pt>
    <dgm:pt modelId="{9DE7DC7F-E12E-4E82-9992-EE53DC1E07ED}" type="pres">
      <dgm:prSet presAssocID="{6630D5F2-84BE-4996-8ED4-E343C763AAF4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F5AC42D3-EE37-42E5-9D66-BA4D8084D558}" type="pres">
      <dgm:prSet presAssocID="{6630D5F2-84BE-4996-8ED4-E343C763AAF4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08BCEF-E12B-45E4-B0AC-CD5BF0DD870D}" type="pres">
      <dgm:prSet presAssocID="{6630D5F2-84BE-4996-8ED4-E343C763AAF4}" presName="negativeSpace" presStyleCnt="0"/>
      <dgm:spPr/>
    </dgm:pt>
    <dgm:pt modelId="{ACA04EC6-55F1-42C6-BFD1-BC6B56689E26}" type="pres">
      <dgm:prSet presAssocID="{6630D5F2-84BE-4996-8ED4-E343C763AAF4}" presName="childText" presStyleLbl="conFg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5F8105-0C4F-4DD6-B3B7-79CD6DD6E380}" type="pres">
      <dgm:prSet presAssocID="{5BE06AD0-B1FC-4F55-AA94-C6FE65626ACE}" presName="spaceBetweenRectangles" presStyleCnt="0"/>
      <dgm:spPr/>
    </dgm:pt>
    <dgm:pt modelId="{2476631E-657A-475F-A9F7-95E854A408BC}" type="pres">
      <dgm:prSet presAssocID="{BA02CC82-DD41-4BFB-9B99-7CD981E1FB15}" presName="parentLin" presStyleCnt="0"/>
      <dgm:spPr/>
    </dgm:pt>
    <dgm:pt modelId="{9FEBA657-C9DE-422D-8E5B-4E844796F644}" type="pres">
      <dgm:prSet presAssocID="{BA02CC82-DD41-4BFB-9B99-7CD981E1FB15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7D319214-4832-4D5C-B6C7-466E43A01B3F}" type="pres">
      <dgm:prSet presAssocID="{BA02CC82-DD41-4BFB-9B99-7CD981E1FB15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393BBD-83D6-44E1-ACF4-D8F8828D2B7F}" type="pres">
      <dgm:prSet presAssocID="{BA02CC82-DD41-4BFB-9B99-7CD981E1FB15}" presName="negativeSpace" presStyleCnt="0"/>
      <dgm:spPr/>
    </dgm:pt>
    <dgm:pt modelId="{84A2A743-0254-4B81-AA04-5037F4FD9DFD}" type="pres">
      <dgm:prSet presAssocID="{BA02CC82-DD41-4BFB-9B99-7CD981E1FB15}" presName="childText" presStyleLbl="conFgAcc1" presStyleIdx="2" presStyleCnt="6">
        <dgm:presLayoutVars>
          <dgm:bulletEnabled val="1"/>
        </dgm:presLayoutVars>
      </dgm:prSet>
      <dgm:spPr/>
    </dgm:pt>
    <dgm:pt modelId="{DB8AF6E4-33DB-44E9-89EE-C03B684D788F}" type="pres">
      <dgm:prSet presAssocID="{5607B752-A042-41DD-A79B-21E7681E95EC}" presName="spaceBetweenRectangles" presStyleCnt="0"/>
      <dgm:spPr/>
    </dgm:pt>
    <dgm:pt modelId="{B58D4F95-3D66-4BC4-9468-1ED038215E68}" type="pres">
      <dgm:prSet presAssocID="{38867A0D-60CA-4ECB-AC03-1AE2F113C6AE}" presName="parentLin" presStyleCnt="0"/>
      <dgm:spPr/>
    </dgm:pt>
    <dgm:pt modelId="{511FDED0-E475-4373-AA1E-E748B79BC62E}" type="pres">
      <dgm:prSet presAssocID="{38867A0D-60CA-4ECB-AC03-1AE2F113C6AE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9A0740E0-A723-4E3A-8399-AFDD219EC48A}" type="pres">
      <dgm:prSet presAssocID="{38867A0D-60CA-4ECB-AC03-1AE2F113C6AE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55A212-5FC6-48F6-B571-DF542FDC2D1C}" type="pres">
      <dgm:prSet presAssocID="{38867A0D-60CA-4ECB-AC03-1AE2F113C6AE}" presName="negativeSpace" presStyleCnt="0"/>
      <dgm:spPr/>
    </dgm:pt>
    <dgm:pt modelId="{CAC132BE-69A8-4EF2-802F-11E43C6D18B6}" type="pres">
      <dgm:prSet presAssocID="{38867A0D-60CA-4ECB-AC03-1AE2F113C6AE}" presName="childText" presStyleLbl="conFgAcc1" presStyleIdx="3" presStyleCnt="6">
        <dgm:presLayoutVars>
          <dgm:bulletEnabled val="1"/>
        </dgm:presLayoutVars>
      </dgm:prSet>
      <dgm:spPr/>
    </dgm:pt>
    <dgm:pt modelId="{C8613F0D-1193-47A4-B1D3-941084F48763}" type="pres">
      <dgm:prSet presAssocID="{96EC75D1-B50E-4558-BEB5-7F206AD4AD44}" presName="spaceBetweenRectangles" presStyleCnt="0"/>
      <dgm:spPr/>
    </dgm:pt>
    <dgm:pt modelId="{5BEEBF60-ED2E-4ABC-9A98-FAA9DFFFBA6B}" type="pres">
      <dgm:prSet presAssocID="{B447F70D-A412-4CD8-939D-98C00544CD50}" presName="parentLin" presStyleCnt="0"/>
      <dgm:spPr/>
    </dgm:pt>
    <dgm:pt modelId="{EEA78600-CBA2-4A11-98C6-ACB1B3302117}" type="pres">
      <dgm:prSet presAssocID="{B447F70D-A412-4CD8-939D-98C00544CD50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06A1AF26-DD70-44CA-903A-83FD59FE566D}" type="pres">
      <dgm:prSet presAssocID="{B447F70D-A412-4CD8-939D-98C00544CD50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DADA66-F012-4BC0-9511-28DF3F844B3A}" type="pres">
      <dgm:prSet presAssocID="{B447F70D-A412-4CD8-939D-98C00544CD50}" presName="negativeSpace" presStyleCnt="0"/>
      <dgm:spPr/>
    </dgm:pt>
    <dgm:pt modelId="{F2A029C0-822B-4627-9299-DE4E424E8B22}" type="pres">
      <dgm:prSet presAssocID="{B447F70D-A412-4CD8-939D-98C00544CD50}" presName="childText" presStyleLbl="conFgAcc1" presStyleIdx="4" presStyleCnt="6">
        <dgm:presLayoutVars>
          <dgm:bulletEnabled val="1"/>
        </dgm:presLayoutVars>
      </dgm:prSet>
      <dgm:spPr/>
    </dgm:pt>
    <dgm:pt modelId="{CFDFA468-9EBC-47E8-BECC-FC27DF0B4CCC}" type="pres">
      <dgm:prSet presAssocID="{2F28C870-DD2B-4CDB-B281-8C3F6EB0D04C}" presName="spaceBetweenRectangles" presStyleCnt="0"/>
      <dgm:spPr/>
    </dgm:pt>
    <dgm:pt modelId="{47074A5E-D9C8-4541-BADB-7E31781A0A76}" type="pres">
      <dgm:prSet presAssocID="{884D4DCC-7299-4BF2-9411-2DA22B8213C5}" presName="parentLin" presStyleCnt="0"/>
      <dgm:spPr/>
    </dgm:pt>
    <dgm:pt modelId="{112714A9-AFC6-4778-A843-B33987C91EEF}" type="pres">
      <dgm:prSet presAssocID="{884D4DCC-7299-4BF2-9411-2DA22B8213C5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B04AFE83-AEBF-4C24-848D-007ACE80C263}" type="pres">
      <dgm:prSet presAssocID="{884D4DCC-7299-4BF2-9411-2DA22B8213C5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070B76-1B58-4C21-BDAC-86D611925D74}" type="pres">
      <dgm:prSet presAssocID="{884D4DCC-7299-4BF2-9411-2DA22B8213C5}" presName="negativeSpace" presStyleCnt="0"/>
      <dgm:spPr/>
    </dgm:pt>
    <dgm:pt modelId="{6CE4EDA2-F6A8-4D9C-AFB8-73047B266694}" type="pres">
      <dgm:prSet presAssocID="{884D4DCC-7299-4BF2-9411-2DA22B8213C5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E3D52D7B-2C31-4DB8-A2D8-637C611407AA}" type="presOf" srcId="{B447F70D-A412-4CD8-939D-98C00544CD50}" destId="{EEA78600-CBA2-4A11-98C6-ACB1B3302117}" srcOrd="0" destOrd="0" presId="urn:microsoft.com/office/officeart/2005/8/layout/list1"/>
    <dgm:cxn modelId="{FC08B4FF-5EEF-4223-8F50-ECC8DCB5014F}" type="presOf" srcId="{BA02CC82-DD41-4BFB-9B99-7CD981E1FB15}" destId="{9FEBA657-C9DE-422D-8E5B-4E844796F644}" srcOrd="0" destOrd="0" presId="urn:microsoft.com/office/officeart/2005/8/layout/list1"/>
    <dgm:cxn modelId="{42457890-6961-4AC3-AADB-CD0FB6D7F814}" srcId="{D4BEAD29-13A4-411C-BBC6-89427FA8BF6E}" destId="{6630D5F2-84BE-4996-8ED4-E343C763AAF4}" srcOrd="1" destOrd="0" parTransId="{8F307A8A-A6CE-48C6-806E-367C62147C08}" sibTransId="{5BE06AD0-B1FC-4F55-AA94-C6FE65626ACE}"/>
    <dgm:cxn modelId="{39E118DA-9AA8-4661-B697-E1B44DF3E72D}" type="presOf" srcId="{6630D5F2-84BE-4996-8ED4-E343C763AAF4}" destId="{F5AC42D3-EE37-42E5-9D66-BA4D8084D558}" srcOrd="1" destOrd="0" presId="urn:microsoft.com/office/officeart/2005/8/layout/list1"/>
    <dgm:cxn modelId="{DCBE9D0D-F18C-49ED-9F3D-AD82C0F11B01}" srcId="{D4BEAD29-13A4-411C-BBC6-89427FA8BF6E}" destId="{B447F70D-A412-4CD8-939D-98C00544CD50}" srcOrd="4" destOrd="0" parTransId="{853AD2A0-1EC3-44E6-BA00-59314A86AA51}" sibTransId="{2F28C870-DD2B-4CDB-B281-8C3F6EB0D04C}"/>
    <dgm:cxn modelId="{491E6930-4427-41B9-AB45-589A24EA02D5}" type="presOf" srcId="{BA02CC82-DD41-4BFB-9B99-7CD981E1FB15}" destId="{7D319214-4832-4D5C-B6C7-466E43A01B3F}" srcOrd="1" destOrd="0" presId="urn:microsoft.com/office/officeart/2005/8/layout/list1"/>
    <dgm:cxn modelId="{5957821C-A680-48AB-AA5E-13A67A26EF6E}" type="presOf" srcId="{229DB841-F8B1-4A67-97E8-F6F5DC21A551}" destId="{5E4DEB25-FA6F-4DA6-AD2F-48A772CA7A2F}" srcOrd="0" destOrd="0" presId="urn:microsoft.com/office/officeart/2005/8/layout/list1"/>
    <dgm:cxn modelId="{842E2046-165E-4F0A-A4F2-86211B2FE78A}" srcId="{D4BEAD29-13A4-411C-BBC6-89427FA8BF6E}" destId="{884D4DCC-7299-4BF2-9411-2DA22B8213C5}" srcOrd="5" destOrd="0" parTransId="{60AF857F-F44C-438E-9C7B-EB7FCE178820}" sibTransId="{1D2136FC-3653-47EE-833C-E61EED813292}"/>
    <dgm:cxn modelId="{995CEDCE-B765-4001-907B-B3DA38C3AA09}" srcId="{D4BEAD29-13A4-411C-BBC6-89427FA8BF6E}" destId="{BA02CC82-DD41-4BFB-9B99-7CD981E1FB15}" srcOrd="2" destOrd="0" parTransId="{BC9A1F08-0B98-4B8F-8DDC-FC452294416B}" sibTransId="{5607B752-A042-41DD-A79B-21E7681E95EC}"/>
    <dgm:cxn modelId="{EA760273-0786-42F5-9F42-AF9BEDBC3B2A}" type="presOf" srcId="{884D4DCC-7299-4BF2-9411-2DA22B8213C5}" destId="{B04AFE83-AEBF-4C24-848D-007ACE80C263}" srcOrd="1" destOrd="0" presId="urn:microsoft.com/office/officeart/2005/8/layout/list1"/>
    <dgm:cxn modelId="{3C1AB9AA-5258-481E-8F84-6B574F0B6539}" type="presOf" srcId="{6630D5F2-84BE-4996-8ED4-E343C763AAF4}" destId="{9DE7DC7F-E12E-4E82-9992-EE53DC1E07ED}" srcOrd="0" destOrd="0" presId="urn:microsoft.com/office/officeart/2005/8/layout/list1"/>
    <dgm:cxn modelId="{4A24867B-EFC3-4D7E-8260-74CDF568D9E3}" type="presOf" srcId="{D4BEAD29-13A4-411C-BBC6-89427FA8BF6E}" destId="{63A7CE66-FEA7-4EDB-924A-E5FDF680BFF4}" srcOrd="0" destOrd="0" presId="urn:microsoft.com/office/officeart/2005/8/layout/list1"/>
    <dgm:cxn modelId="{2FC0FF21-EEB2-4E1A-BFE8-5E9E908B75E1}" type="presOf" srcId="{B447F70D-A412-4CD8-939D-98C00544CD50}" destId="{06A1AF26-DD70-44CA-903A-83FD59FE566D}" srcOrd="1" destOrd="0" presId="urn:microsoft.com/office/officeart/2005/8/layout/list1"/>
    <dgm:cxn modelId="{A82DD94D-94EE-486D-89DA-F7AC78BC9017}" srcId="{D4BEAD29-13A4-411C-BBC6-89427FA8BF6E}" destId="{229DB841-F8B1-4A67-97E8-F6F5DC21A551}" srcOrd="0" destOrd="0" parTransId="{98922FE4-7ABB-4418-B070-1EC73635E917}" sibTransId="{E536613C-1FF0-4BD4-A11C-7EA0E2135444}"/>
    <dgm:cxn modelId="{11331403-5736-40C0-9087-A893A2B9D071}" type="presOf" srcId="{38867A0D-60CA-4ECB-AC03-1AE2F113C6AE}" destId="{9A0740E0-A723-4E3A-8399-AFDD219EC48A}" srcOrd="1" destOrd="0" presId="urn:microsoft.com/office/officeart/2005/8/layout/list1"/>
    <dgm:cxn modelId="{32B9C789-7C16-4ED8-A947-61579CB2F174}" type="presOf" srcId="{229DB841-F8B1-4A67-97E8-F6F5DC21A551}" destId="{B7B1EECD-936F-4B42-8056-37BA013F36A9}" srcOrd="1" destOrd="0" presId="urn:microsoft.com/office/officeart/2005/8/layout/list1"/>
    <dgm:cxn modelId="{795DE5AB-6A08-486E-9B95-3B7406107C2C}" srcId="{D4BEAD29-13A4-411C-BBC6-89427FA8BF6E}" destId="{38867A0D-60CA-4ECB-AC03-1AE2F113C6AE}" srcOrd="3" destOrd="0" parTransId="{0CF54CB7-2A47-41EE-A552-8DA3844EB56F}" sibTransId="{96EC75D1-B50E-4558-BEB5-7F206AD4AD44}"/>
    <dgm:cxn modelId="{2B0BD985-6170-4001-B893-8F5D1716BEB3}" type="presOf" srcId="{38867A0D-60CA-4ECB-AC03-1AE2F113C6AE}" destId="{511FDED0-E475-4373-AA1E-E748B79BC62E}" srcOrd="0" destOrd="0" presId="urn:microsoft.com/office/officeart/2005/8/layout/list1"/>
    <dgm:cxn modelId="{5061EFE1-9A98-4610-83EE-B1AE694E531D}" type="presOf" srcId="{884D4DCC-7299-4BF2-9411-2DA22B8213C5}" destId="{112714A9-AFC6-4778-A843-B33987C91EEF}" srcOrd="0" destOrd="0" presId="urn:microsoft.com/office/officeart/2005/8/layout/list1"/>
    <dgm:cxn modelId="{F210A084-4C99-4804-9403-3D30732BE5E3}" type="presParOf" srcId="{63A7CE66-FEA7-4EDB-924A-E5FDF680BFF4}" destId="{AD106AC2-5F4D-40F9-8CB0-520AC346C7F0}" srcOrd="0" destOrd="0" presId="urn:microsoft.com/office/officeart/2005/8/layout/list1"/>
    <dgm:cxn modelId="{7F6117B5-5858-443A-8DD4-FF95A6582093}" type="presParOf" srcId="{AD106AC2-5F4D-40F9-8CB0-520AC346C7F0}" destId="{5E4DEB25-FA6F-4DA6-AD2F-48A772CA7A2F}" srcOrd="0" destOrd="0" presId="urn:microsoft.com/office/officeart/2005/8/layout/list1"/>
    <dgm:cxn modelId="{DFBE648A-3989-41C3-9A6F-97363C449349}" type="presParOf" srcId="{AD106AC2-5F4D-40F9-8CB0-520AC346C7F0}" destId="{B7B1EECD-936F-4B42-8056-37BA013F36A9}" srcOrd="1" destOrd="0" presId="urn:microsoft.com/office/officeart/2005/8/layout/list1"/>
    <dgm:cxn modelId="{BFC254A1-262D-41F7-9629-754C86ED2BBA}" type="presParOf" srcId="{63A7CE66-FEA7-4EDB-924A-E5FDF680BFF4}" destId="{6973CEFD-63ED-440F-9EF1-55F79E4B2117}" srcOrd="1" destOrd="0" presId="urn:microsoft.com/office/officeart/2005/8/layout/list1"/>
    <dgm:cxn modelId="{6696FE95-2337-439E-AA69-DB070E9C03B7}" type="presParOf" srcId="{63A7CE66-FEA7-4EDB-924A-E5FDF680BFF4}" destId="{904FBBC0-C19F-48EF-AB38-BB925DD084C2}" srcOrd="2" destOrd="0" presId="urn:microsoft.com/office/officeart/2005/8/layout/list1"/>
    <dgm:cxn modelId="{39E7368F-F32E-4F27-A21F-5328C3330193}" type="presParOf" srcId="{63A7CE66-FEA7-4EDB-924A-E5FDF680BFF4}" destId="{A3E41ED0-01EB-4322-BF6C-A7AAD1732ACB}" srcOrd="3" destOrd="0" presId="urn:microsoft.com/office/officeart/2005/8/layout/list1"/>
    <dgm:cxn modelId="{0EBDB1B3-6CC9-4C31-9E08-3F31CC318C76}" type="presParOf" srcId="{63A7CE66-FEA7-4EDB-924A-E5FDF680BFF4}" destId="{C95455CB-B95B-479F-8E6F-8FD1A2A90868}" srcOrd="4" destOrd="0" presId="urn:microsoft.com/office/officeart/2005/8/layout/list1"/>
    <dgm:cxn modelId="{46AD4C70-2C8D-4130-923B-508DAEA34B58}" type="presParOf" srcId="{C95455CB-B95B-479F-8E6F-8FD1A2A90868}" destId="{9DE7DC7F-E12E-4E82-9992-EE53DC1E07ED}" srcOrd="0" destOrd="0" presId="urn:microsoft.com/office/officeart/2005/8/layout/list1"/>
    <dgm:cxn modelId="{4AEB5D44-F532-484D-ADB0-C774DD2E2D5C}" type="presParOf" srcId="{C95455CB-B95B-479F-8E6F-8FD1A2A90868}" destId="{F5AC42D3-EE37-42E5-9D66-BA4D8084D558}" srcOrd="1" destOrd="0" presId="urn:microsoft.com/office/officeart/2005/8/layout/list1"/>
    <dgm:cxn modelId="{4F750F23-7DC2-4C74-B17B-6CA2528F67D4}" type="presParOf" srcId="{63A7CE66-FEA7-4EDB-924A-E5FDF680BFF4}" destId="{FF08BCEF-E12B-45E4-B0AC-CD5BF0DD870D}" srcOrd="5" destOrd="0" presId="urn:microsoft.com/office/officeart/2005/8/layout/list1"/>
    <dgm:cxn modelId="{01672EF1-FCB4-467A-9130-8ABE93453F14}" type="presParOf" srcId="{63A7CE66-FEA7-4EDB-924A-E5FDF680BFF4}" destId="{ACA04EC6-55F1-42C6-BFD1-BC6B56689E26}" srcOrd="6" destOrd="0" presId="urn:microsoft.com/office/officeart/2005/8/layout/list1"/>
    <dgm:cxn modelId="{708AEB75-757D-4401-B61F-1FE6CD28AF44}" type="presParOf" srcId="{63A7CE66-FEA7-4EDB-924A-E5FDF680BFF4}" destId="{CD5F8105-0C4F-4DD6-B3B7-79CD6DD6E380}" srcOrd="7" destOrd="0" presId="urn:microsoft.com/office/officeart/2005/8/layout/list1"/>
    <dgm:cxn modelId="{5882994C-D15C-4AA3-95FC-F2D95C743412}" type="presParOf" srcId="{63A7CE66-FEA7-4EDB-924A-E5FDF680BFF4}" destId="{2476631E-657A-475F-A9F7-95E854A408BC}" srcOrd="8" destOrd="0" presId="urn:microsoft.com/office/officeart/2005/8/layout/list1"/>
    <dgm:cxn modelId="{93AC4C02-114B-4E20-8499-D8078ACF48B7}" type="presParOf" srcId="{2476631E-657A-475F-A9F7-95E854A408BC}" destId="{9FEBA657-C9DE-422D-8E5B-4E844796F644}" srcOrd="0" destOrd="0" presId="urn:microsoft.com/office/officeart/2005/8/layout/list1"/>
    <dgm:cxn modelId="{12FF718F-A1F8-4B63-B809-D3F8BA0B6550}" type="presParOf" srcId="{2476631E-657A-475F-A9F7-95E854A408BC}" destId="{7D319214-4832-4D5C-B6C7-466E43A01B3F}" srcOrd="1" destOrd="0" presId="urn:microsoft.com/office/officeart/2005/8/layout/list1"/>
    <dgm:cxn modelId="{28B3A310-0733-40DC-AD68-8185647BE306}" type="presParOf" srcId="{63A7CE66-FEA7-4EDB-924A-E5FDF680BFF4}" destId="{2A393BBD-83D6-44E1-ACF4-D8F8828D2B7F}" srcOrd="9" destOrd="0" presId="urn:microsoft.com/office/officeart/2005/8/layout/list1"/>
    <dgm:cxn modelId="{413638FD-F684-4257-A294-57455EA865AA}" type="presParOf" srcId="{63A7CE66-FEA7-4EDB-924A-E5FDF680BFF4}" destId="{84A2A743-0254-4B81-AA04-5037F4FD9DFD}" srcOrd="10" destOrd="0" presId="urn:microsoft.com/office/officeart/2005/8/layout/list1"/>
    <dgm:cxn modelId="{3BA2886C-D22C-430B-B29F-8D36BFE0978E}" type="presParOf" srcId="{63A7CE66-FEA7-4EDB-924A-E5FDF680BFF4}" destId="{DB8AF6E4-33DB-44E9-89EE-C03B684D788F}" srcOrd="11" destOrd="0" presId="urn:microsoft.com/office/officeart/2005/8/layout/list1"/>
    <dgm:cxn modelId="{37A1BB95-DBB9-4608-8BF9-4016CEF8A02E}" type="presParOf" srcId="{63A7CE66-FEA7-4EDB-924A-E5FDF680BFF4}" destId="{B58D4F95-3D66-4BC4-9468-1ED038215E68}" srcOrd="12" destOrd="0" presId="urn:microsoft.com/office/officeart/2005/8/layout/list1"/>
    <dgm:cxn modelId="{6022280D-4082-41CD-BB0C-D31AB174285A}" type="presParOf" srcId="{B58D4F95-3D66-4BC4-9468-1ED038215E68}" destId="{511FDED0-E475-4373-AA1E-E748B79BC62E}" srcOrd="0" destOrd="0" presId="urn:microsoft.com/office/officeart/2005/8/layout/list1"/>
    <dgm:cxn modelId="{96D6681E-90F6-4EC0-841E-F4C0B1F73C2D}" type="presParOf" srcId="{B58D4F95-3D66-4BC4-9468-1ED038215E68}" destId="{9A0740E0-A723-4E3A-8399-AFDD219EC48A}" srcOrd="1" destOrd="0" presId="urn:microsoft.com/office/officeart/2005/8/layout/list1"/>
    <dgm:cxn modelId="{CBD626D1-660F-45FB-8AC6-46155CB6622C}" type="presParOf" srcId="{63A7CE66-FEA7-4EDB-924A-E5FDF680BFF4}" destId="{0B55A212-5FC6-48F6-B571-DF542FDC2D1C}" srcOrd="13" destOrd="0" presId="urn:microsoft.com/office/officeart/2005/8/layout/list1"/>
    <dgm:cxn modelId="{FF387A61-FE87-4731-B685-A68572B0E50D}" type="presParOf" srcId="{63A7CE66-FEA7-4EDB-924A-E5FDF680BFF4}" destId="{CAC132BE-69A8-4EF2-802F-11E43C6D18B6}" srcOrd="14" destOrd="0" presId="urn:microsoft.com/office/officeart/2005/8/layout/list1"/>
    <dgm:cxn modelId="{239DD1BB-E51B-4742-AD29-519CC59765E9}" type="presParOf" srcId="{63A7CE66-FEA7-4EDB-924A-E5FDF680BFF4}" destId="{C8613F0D-1193-47A4-B1D3-941084F48763}" srcOrd="15" destOrd="0" presId="urn:microsoft.com/office/officeart/2005/8/layout/list1"/>
    <dgm:cxn modelId="{9581D011-C6A8-42EE-8BED-E033BADD11A0}" type="presParOf" srcId="{63A7CE66-FEA7-4EDB-924A-E5FDF680BFF4}" destId="{5BEEBF60-ED2E-4ABC-9A98-FAA9DFFFBA6B}" srcOrd="16" destOrd="0" presId="urn:microsoft.com/office/officeart/2005/8/layout/list1"/>
    <dgm:cxn modelId="{B4120DA8-10A3-4D8E-984E-050ED87F9584}" type="presParOf" srcId="{5BEEBF60-ED2E-4ABC-9A98-FAA9DFFFBA6B}" destId="{EEA78600-CBA2-4A11-98C6-ACB1B3302117}" srcOrd="0" destOrd="0" presId="urn:microsoft.com/office/officeart/2005/8/layout/list1"/>
    <dgm:cxn modelId="{CB6C989F-36EF-41E2-9726-2C5B936DCB24}" type="presParOf" srcId="{5BEEBF60-ED2E-4ABC-9A98-FAA9DFFFBA6B}" destId="{06A1AF26-DD70-44CA-903A-83FD59FE566D}" srcOrd="1" destOrd="0" presId="urn:microsoft.com/office/officeart/2005/8/layout/list1"/>
    <dgm:cxn modelId="{1E246161-AA83-498C-898C-1126E7784D9A}" type="presParOf" srcId="{63A7CE66-FEA7-4EDB-924A-E5FDF680BFF4}" destId="{7ADADA66-F012-4BC0-9511-28DF3F844B3A}" srcOrd="17" destOrd="0" presId="urn:microsoft.com/office/officeart/2005/8/layout/list1"/>
    <dgm:cxn modelId="{A8F3C4EF-9250-49D2-ABFB-65002D88B62B}" type="presParOf" srcId="{63A7CE66-FEA7-4EDB-924A-E5FDF680BFF4}" destId="{F2A029C0-822B-4627-9299-DE4E424E8B22}" srcOrd="18" destOrd="0" presId="urn:microsoft.com/office/officeart/2005/8/layout/list1"/>
    <dgm:cxn modelId="{6C1D7F43-EA15-49E5-ABA7-9F807674270B}" type="presParOf" srcId="{63A7CE66-FEA7-4EDB-924A-E5FDF680BFF4}" destId="{CFDFA468-9EBC-47E8-BECC-FC27DF0B4CCC}" srcOrd="19" destOrd="0" presId="urn:microsoft.com/office/officeart/2005/8/layout/list1"/>
    <dgm:cxn modelId="{BA68F149-C1E9-4BB5-90DA-B971C39034DB}" type="presParOf" srcId="{63A7CE66-FEA7-4EDB-924A-E5FDF680BFF4}" destId="{47074A5E-D9C8-4541-BADB-7E31781A0A76}" srcOrd="20" destOrd="0" presId="urn:microsoft.com/office/officeart/2005/8/layout/list1"/>
    <dgm:cxn modelId="{ABA59860-E43A-4021-A1E5-8423B95EBA6F}" type="presParOf" srcId="{47074A5E-D9C8-4541-BADB-7E31781A0A76}" destId="{112714A9-AFC6-4778-A843-B33987C91EEF}" srcOrd="0" destOrd="0" presId="urn:microsoft.com/office/officeart/2005/8/layout/list1"/>
    <dgm:cxn modelId="{E54E6583-61A7-4F81-B98C-BCDD0C74A153}" type="presParOf" srcId="{47074A5E-D9C8-4541-BADB-7E31781A0A76}" destId="{B04AFE83-AEBF-4C24-848D-007ACE80C263}" srcOrd="1" destOrd="0" presId="urn:microsoft.com/office/officeart/2005/8/layout/list1"/>
    <dgm:cxn modelId="{8BB44082-497D-491F-9F97-E049A145E4C3}" type="presParOf" srcId="{63A7CE66-FEA7-4EDB-924A-E5FDF680BFF4}" destId="{67070B76-1B58-4C21-BDAC-86D611925D74}" srcOrd="21" destOrd="0" presId="urn:microsoft.com/office/officeart/2005/8/layout/list1"/>
    <dgm:cxn modelId="{0A4D4EF5-27E6-4542-A939-D983004A369E}" type="presParOf" srcId="{63A7CE66-FEA7-4EDB-924A-E5FDF680BFF4}" destId="{6CE4EDA2-F6A8-4D9C-AFB8-73047B266694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04FBBC0-C19F-48EF-AB38-BB925DD084C2}">
      <dsp:nvSpPr>
        <dsp:cNvPr id="0" name=""/>
        <dsp:cNvSpPr/>
      </dsp:nvSpPr>
      <dsp:spPr>
        <a:xfrm>
          <a:off x="0" y="356781"/>
          <a:ext cx="6548462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B1EECD-936F-4B42-8056-37BA013F36A9}">
      <dsp:nvSpPr>
        <dsp:cNvPr id="0" name=""/>
        <dsp:cNvSpPr/>
      </dsp:nvSpPr>
      <dsp:spPr>
        <a:xfrm>
          <a:off x="327423" y="105861"/>
          <a:ext cx="4583923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3261" tIns="0" rIns="173261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Стартовые</a:t>
          </a:r>
          <a:endParaRPr lang="ru-RU" sz="1700" b="1" kern="1200" dirty="0"/>
        </a:p>
      </dsp:txBody>
      <dsp:txXfrm>
        <a:off x="327423" y="105861"/>
        <a:ext cx="4583923" cy="501840"/>
      </dsp:txXfrm>
    </dsp:sp>
    <dsp:sp modelId="{ACA04EC6-55F1-42C6-BFD1-BC6B56689E26}">
      <dsp:nvSpPr>
        <dsp:cNvPr id="0" name=""/>
        <dsp:cNvSpPr/>
      </dsp:nvSpPr>
      <dsp:spPr>
        <a:xfrm>
          <a:off x="0" y="1127901"/>
          <a:ext cx="6548462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AC42D3-EE37-42E5-9D66-BA4D8084D558}">
      <dsp:nvSpPr>
        <dsp:cNvPr id="0" name=""/>
        <dsp:cNvSpPr/>
      </dsp:nvSpPr>
      <dsp:spPr>
        <a:xfrm>
          <a:off x="327423" y="876981"/>
          <a:ext cx="4583923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3261" tIns="0" rIns="173261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Вводные</a:t>
          </a:r>
          <a:endParaRPr lang="ru-RU" sz="1700" b="1" kern="1200" dirty="0"/>
        </a:p>
      </dsp:txBody>
      <dsp:txXfrm>
        <a:off x="327423" y="876981"/>
        <a:ext cx="4583923" cy="501840"/>
      </dsp:txXfrm>
    </dsp:sp>
    <dsp:sp modelId="{84A2A743-0254-4B81-AA04-5037F4FD9DFD}">
      <dsp:nvSpPr>
        <dsp:cNvPr id="0" name=""/>
        <dsp:cNvSpPr/>
      </dsp:nvSpPr>
      <dsp:spPr>
        <a:xfrm>
          <a:off x="0" y="1899021"/>
          <a:ext cx="6548462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319214-4832-4D5C-B6C7-466E43A01B3F}">
      <dsp:nvSpPr>
        <dsp:cNvPr id="0" name=""/>
        <dsp:cNvSpPr/>
      </dsp:nvSpPr>
      <dsp:spPr>
        <a:xfrm>
          <a:off x="327423" y="1648101"/>
          <a:ext cx="4583923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3261" tIns="0" rIns="173261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Инструктивные</a:t>
          </a:r>
          <a:endParaRPr lang="ru-RU" sz="1700" b="1" kern="1200" dirty="0"/>
        </a:p>
      </dsp:txBody>
      <dsp:txXfrm>
        <a:off x="327423" y="1648101"/>
        <a:ext cx="4583923" cy="501840"/>
      </dsp:txXfrm>
    </dsp:sp>
    <dsp:sp modelId="{CAC132BE-69A8-4EF2-802F-11E43C6D18B6}">
      <dsp:nvSpPr>
        <dsp:cNvPr id="0" name=""/>
        <dsp:cNvSpPr/>
      </dsp:nvSpPr>
      <dsp:spPr>
        <a:xfrm>
          <a:off x="0" y="2670141"/>
          <a:ext cx="6548462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0740E0-A723-4E3A-8399-AFDD219EC48A}">
      <dsp:nvSpPr>
        <dsp:cNvPr id="0" name=""/>
        <dsp:cNvSpPr/>
      </dsp:nvSpPr>
      <dsp:spPr>
        <a:xfrm>
          <a:off x="327423" y="2419221"/>
          <a:ext cx="4583923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3261" tIns="0" rIns="173261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Тренинговые</a:t>
          </a:r>
          <a:endParaRPr lang="ru-RU" sz="1700" b="1" kern="1200" dirty="0"/>
        </a:p>
      </dsp:txBody>
      <dsp:txXfrm>
        <a:off x="327423" y="2419221"/>
        <a:ext cx="4583923" cy="501840"/>
      </dsp:txXfrm>
    </dsp:sp>
    <dsp:sp modelId="{F2A029C0-822B-4627-9299-DE4E424E8B22}">
      <dsp:nvSpPr>
        <dsp:cNvPr id="0" name=""/>
        <dsp:cNvSpPr/>
      </dsp:nvSpPr>
      <dsp:spPr>
        <a:xfrm>
          <a:off x="0" y="3441262"/>
          <a:ext cx="6548462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A1AF26-DD70-44CA-903A-83FD59FE566D}">
      <dsp:nvSpPr>
        <dsp:cNvPr id="0" name=""/>
        <dsp:cNvSpPr/>
      </dsp:nvSpPr>
      <dsp:spPr>
        <a:xfrm>
          <a:off x="327423" y="3190342"/>
          <a:ext cx="4583923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3261" tIns="0" rIns="173261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Мониторинговые</a:t>
          </a:r>
          <a:endParaRPr lang="ru-RU" sz="1700" b="1" kern="1200" dirty="0"/>
        </a:p>
      </dsp:txBody>
      <dsp:txXfrm>
        <a:off x="327423" y="3190342"/>
        <a:ext cx="4583923" cy="501840"/>
      </dsp:txXfrm>
    </dsp:sp>
    <dsp:sp modelId="{6CE4EDA2-F6A8-4D9C-AFB8-73047B266694}">
      <dsp:nvSpPr>
        <dsp:cNvPr id="0" name=""/>
        <dsp:cNvSpPr/>
      </dsp:nvSpPr>
      <dsp:spPr>
        <a:xfrm>
          <a:off x="0" y="4212382"/>
          <a:ext cx="6548462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4AFE83-AEBF-4C24-848D-007ACE80C263}">
      <dsp:nvSpPr>
        <dsp:cNvPr id="0" name=""/>
        <dsp:cNvSpPr/>
      </dsp:nvSpPr>
      <dsp:spPr>
        <a:xfrm>
          <a:off x="327423" y="3961462"/>
          <a:ext cx="4583923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3261" tIns="0" rIns="173261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Финишные</a:t>
          </a:r>
          <a:endParaRPr lang="ru-RU" sz="1700" b="1" kern="1200" dirty="0"/>
        </a:p>
      </dsp:txBody>
      <dsp:txXfrm>
        <a:off x="327423" y="3961462"/>
        <a:ext cx="4583923" cy="5018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AC379-70C3-42DF-B736-C1860DDD3573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2F7AB-D800-4EE6-8727-B1A840152A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AC379-70C3-42DF-B736-C1860DDD3573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2F7AB-D800-4EE6-8727-B1A840152A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AC379-70C3-42DF-B736-C1860DDD3573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2F7AB-D800-4EE6-8727-B1A840152A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AC379-70C3-42DF-B736-C1860DDD3573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2F7AB-D800-4EE6-8727-B1A840152A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AC379-70C3-42DF-B736-C1860DDD3573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2F7AB-D800-4EE6-8727-B1A840152A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AC379-70C3-42DF-B736-C1860DDD3573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2F7AB-D800-4EE6-8727-B1A840152A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AC379-70C3-42DF-B736-C1860DDD3573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2F7AB-D800-4EE6-8727-B1A840152A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AC379-70C3-42DF-B736-C1860DDD3573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2F7AB-D800-4EE6-8727-B1A840152A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AC379-70C3-42DF-B736-C1860DDD3573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2F7AB-D800-4EE6-8727-B1A840152A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AC379-70C3-42DF-B736-C1860DDD3573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2F7AB-D800-4EE6-8727-B1A840152A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AC379-70C3-42DF-B736-C1860DDD3573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2F7AB-D800-4EE6-8727-B1A840152A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AC379-70C3-42DF-B736-C1860DDD3573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2F7AB-D800-4EE6-8727-B1A840152AE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Логические пятиминутки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   Не мыслям надо учить, а учить мыслить .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                                                           Э. Кант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7170" name="Picture 2" descr="http://flud.perm.ru/forum/uploads/0f485fe59d4d0d1d3d1e4f32cf53fa3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714620"/>
            <a:ext cx="5465007" cy="3643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Логические пятиминутки- это…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0" y="2071678"/>
            <a:ext cx="8501090" cy="1543047"/>
          </a:xfrm>
        </p:spPr>
        <p:txBody>
          <a:bodyPr anchor="t"/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 </a:t>
            </a:r>
            <a:r>
              <a:rPr lang="ru-RU" b="1" dirty="0" smtClean="0">
                <a:solidFill>
                  <a:srgbClr val="002060"/>
                </a:solidFill>
              </a:rPr>
              <a:t>Один из педагогических инструментов развития логического мышления.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596" y="3643314"/>
            <a:ext cx="807249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Малая форма организации процесса обучения,             позволяющая учителю гибко развёртывать содержание работы, не меняя учебный план, не увеличивая нагрузку на детей.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524000" y="1397000"/>
          <a:ext cx="6548462" cy="4746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214414" y="428604"/>
            <a:ext cx="64294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Логические пятиминутки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214282" y="285728"/>
          <a:ext cx="8643998" cy="6252691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chemeClr val="bg1"/>
                  </a:outerShdw>
                </a:effectLst>
                <a:tableStyleId>{5C22544A-7EE6-4342-B048-85BDC9FD1C3A}</a:tableStyleId>
              </a:tblPr>
              <a:tblGrid>
                <a:gridCol w="2571768"/>
                <a:gridCol w="6072230"/>
              </a:tblGrid>
              <a:tr h="583411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стартовые</a:t>
                      </a:r>
                      <a:endParaRPr lang="ru-RU" sz="2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aseline="0" dirty="0" smtClean="0">
                          <a:solidFill>
                            <a:srgbClr val="002060"/>
                          </a:solidFill>
                        </a:rPr>
                        <a:t>объясняют обучающимся, что, зачем и как </a:t>
                      </a:r>
                      <a:r>
                        <a:rPr lang="ru-RU" sz="1800" baseline="0" smtClean="0">
                          <a:solidFill>
                            <a:srgbClr val="002060"/>
                          </a:solidFill>
                        </a:rPr>
                        <a:t>будет изучаться.</a:t>
                      </a:r>
                      <a:endParaRPr lang="ru-RU" baseline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83411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вводные</a:t>
                      </a:r>
                      <a:endParaRPr lang="ru-RU" sz="2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открывают освоение каждой группы учебно-логических умений. Они направлены на доступное и целостное изложение сущности конкретной группы учебно-логических умений (анализ и синтез, сравнение, обобщение и т. д.), демонстрацию их значения для повышения эффективности учебно-познавательной деятельности обучающихся.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583411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инструктивные</a:t>
                      </a:r>
                      <a:endParaRPr lang="ru-RU" sz="2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представляют обучающимся в доступной форме минимум теоретической информации, которая необходима для осознанного применения того или иного учебно-логического умения.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583411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тренинговые</a:t>
                      </a:r>
                      <a:endParaRPr lang="ru-RU" sz="2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 последовательно формируют и развивают отдельные учебно-логические умения в соответствии с программой общеучебных умений. Данная группа составляет подавляющее большинство 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«логических пятиминуток»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583411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мониторинговые</a:t>
                      </a:r>
                      <a:endParaRPr lang="ru-RU" sz="2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направлены в первую очередь на изучение сформированности ключевых учебно-логических умений.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583411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финишные</a:t>
                      </a:r>
                      <a:endParaRPr lang="ru-RU" sz="2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побуждают детей к осмыслению проделанной работы.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«Логическая пятиминутка» 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(инструктивная)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382906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		</a:t>
            </a:r>
            <a:r>
              <a:rPr lang="ru-RU" b="1" u="sng" dirty="0" smtClean="0">
                <a:solidFill>
                  <a:schemeClr val="accent1">
                    <a:lumMod val="50000"/>
                  </a:schemeClr>
                </a:solidFill>
              </a:rPr>
              <a:t>Цель</a:t>
            </a:r>
            <a:r>
              <a:rPr lang="ru-RU" b="1" u="sng" dirty="0">
                <a:solidFill>
                  <a:schemeClr val="accent1">
                    <a:lumMod val="50000"/>
                  </a:schemeClr>
                </a:solidFill>
              </a:rPr>
              <a:t>: </a:t>
            </a:r>
            <a:endParaRPr lang="ru-RU" b="1" u="sng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	Способствовать овладению инструктивными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знаниями умения 3.1.8. Определять 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причинно-следственные отношения компонентов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объекта,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т.е. устанавливать, какими компонентами данный компонент порожден или изменен и какие компоненты данным компонентом порождены или изменены.</a:t>
            </a:r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829063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	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Оля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получила приглашение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на день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рождения от подруги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Кати: «Дорогая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Оля! Приглашаю тебя на день рождения, который состоится в 18.00 в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кафе».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	Катя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прождала Олю весь вечер, но она так и не пришла. Почему Оля не пришла на день рождения  Кати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?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4282" y="5429264"/>
            <a:ext cx="8786874" cy="120032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400" u="sng" dirty="0" smtClean="0">
                <a:ln>
                  <a:solidFill>
                    <a:srgbClr val="002060"/>
                  </a:solidFill>
                </a:ln>
              </a:rPr>
              <a:t>Вывод: </a:t>
            </a:r>
            <a:r>
              <a:rPr lang="ru-RU" sz="2400" dirty="0" smtClean="0">
                <a:ln>
                  <a:solidFill>
                    <a:srgbClr val="002060"/>
                  </a:solidFill>
                </a:ln>
              </a:rPr>
              <a:t>между событиями могут существовать причинно-</a:t>
            </a:r>
          </a:p>
          <a:p>
            <a:r>
              <a:rPr lang="ru-RU" sz="2400" dirty="0" smtClean="0">
                <a:ln>
                  <a:solidFill>
                    <a:srgbClr val="002060"/>
                  </a:solidFill>
                </a:ln>
              </a:rPr>
              <a:t>следственные связи; причина по времени обычно предшествует следствию.</a:t>
            </a:r>
            <a:endParaRPr lang="ru-RU" sz="2400" dirty="0">
              <a:ln>
                <a:solidFill>
                  <a:srgbClr val="002060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«Логическая пятиминутка» </a:t>
            </a: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(</a:t>
            </a:r>
            <a:r>
              <a:rPr lang="ru-RU" b="1" dirty="0" err="1">
                <a:solidFill>
                  <a:srgbClr val="002060"/>
                </a:solidFill>
              </a:rPr>
              <a:t>тренинговая</a:t>
            </a:r>
            <a:r>
              <a:rPr lang="ru-RU" b="1" dirty="0">
                <a:solidFill>
                  <a:srgbClr val="002060"/>
                </a:solidFill>
              </a:rPr>
              <a:t>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757626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ru-RU" sz="4400" b="1" dirty="0" smtClean="0"/>
              <a:t>	</a:t>
            </a:r>
            <a:r>
              <a:rPr lang="ru-RU" sz="4400" b="1" u="sng" dirty="0" smtClean="0"/>
              <a:t>Цель</a:t>
            </a:r>
            <a:r>
              <a:rPr lang="ru-RU" sz="4400" b="1" u="sng" dirty="0"/>
              <a:t>: </a:t>
            </a:r>
            <a:endParaRPr lang="ru-RU" sz="4400" b="1" u="sng" dirty="0" smtClean="0"/>
          </a:p>
          <a:p>
            <a:pPr>
              <a:buNone/>
            </a:pPr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</a:rPr>
              <a:t>	Способствовать </a:t>
            </a:r>
            <a:r>
              <a:rPr lang="ru-RU" sz="4400" b="1" dirty="0">
                <a:solidFill>
                  <a:schemeClr val="tx2">
                    <a:lumMod val="50000"/>
                  </a:schemeClr>
                </a:solidFill>
              </a:rPr>
              <a:t>овладению умением 3.1.8. Определять </a:t>
            </a:r>
            <a:r>
              <a:rPr lang="ru-RU" sz="4400" b="1" i="1" dirty="0">
                <a:solidFill>
                  <a:schemeClr val="tx2">
                    <a:lumMod val="50000"/>
                  </a:schemeClr>
                </a:solidFill>
              </a:rPr>
              <a:t>причинно-следственные отношения компонентов объекта</a:t>
            </a:r>
            <a:r>
              <a:rPr lang="ru-RU" sz="4400" b="1" dirty="0">
                <a:solidFill>
                  <a:schemeClr val="tx2">
                    <a:lumMod val="50000"/>
                  </a:schemeClr>
                </a:solidFill>
              </a:rPr>
              <a:t>, т.е. устанавливать, какими компонентами данный компонент порожден или изменен,</a:t>
            </a:r>
            <a:r>
              <a:rPr lang="ru-RU" sz="4400" b="1" i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4400" b="1" dirty="0">
                <a:solidFill>
                  <a:schemeClr val="tx2">
                    <a:lumMod val="50000"/>
                  </a:schemeClr>
                </a:solidFill>
              </a:rPr>
              <a:t>и какие компоненты данным компонентом порождены или изменены.</a:t>
            </a:r>
          </a:p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281518" cy="3757625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47500" lnSpcReduction="20000"/>
          </a:bodyPr>
          <a:lstStyle/>
          <a:p>
            <a:r>
              <a:rPr lang="ru-RU" sz="42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4200" b="1" dirty="0">
                <a:solidFill>
                  <a:schemeClr val="tx2">
                    <a:lumMod val="50000"/>
                  </a:schemeClr>
                </a:solidFill>
              </a:rPr>
              <a:t>Самолет развивает скорость 900 км/ч. У самолета мощные двигатели.</a:t>
            </a:r>
          </a:p>
          <a:p>
            <a:r>
              <a:rPr lang="ru-RU" sz="4200" b="1" dirty="0" smtClean="0">
                <a:solidFill>
                  <a:schemeClr val="tx2">
                    <a:lumMod val="50000"/>
                  </a:schemeClr>
                </a:solidFill>
              </a:rPr>
              <a:t>На </a:t>
            </a:r>
            <a:r>
              <a:rPr lang="ru-RU" sz="4200" b="1" dirty="0">
                <a:solidFill>
                  <a:schemeClr val="tx2">
                    <a:lumMod val="50000"/>
                  </a:schemeClr>
                </a:solidFill>
              </a:rPr>
              <a:t>небе радуга. Недавно прошел дождь.</a:t>
            </a:r>
          </a:p>
          <a:p>
            <a:r>
              <a:rPr lang="ru-RU" sz="4200" b="1" dirty="0" smtClean="0">
                <a:solidFill>
                  <a:schemeClr val="tx2">
                    <a:lumMod val="50000"/>
                  </a:schemeClr>
                </a:solidFill>
              </a:rPr>
              <a:t>В </a:t>
            </a:r>
            <a:r>
              <a:rPr lang="ru-RU" sz="4200" b="1" dirty="0">
                <a:solidFill>
                  <a:schemeClr val="tx2">
                    <a:lumMod val="50000"/>
                  </a:schemeClr>
                </a:solidFill>
              </a:rPr>
              <a:t>доме отключили электричество. В комнате погас свет.</a:t>
            </a:r>
          </a:p>
          <a:p>
            <a:r>
              <a:rPr lang="ru-RU" sz="4200" b="1" dirty="0" smtClean="0">
                <a:solidFill>
                  <a:schemeClr val="tx2">
                    <a:lumMod val="50000"/>
                  </a:schemeClr>
                </a:solidFill>
              </a:rPr>
              <a:t>Большинство </a:t>
            </a:r>
            <a:r>
              <a:rPr lang="ru-RU" sz="4200" b="1" dirty="0">
                <a:solidFill>
                  <a:schemeClr val="tx2">
                    <a:lumMod val="50000"/>
                  </a:schemeClr>
                </a:solidFill>
              </a:rPr>
              <a:t>птиц вьют себе гнезда. Гнезда защищают яйца и птенцов.</a:t>
            </a:r>
          </a:p>
          <a:p>
            <a:r>
              <a:rPr lang="ru-RU" sz="4200" b="1" dirty="0" smtClean="0">
                <a:solidFill>
                  <a:schemeClr val="tx2">
                    <a:lumMod val="50000"/>
                  </a:schemeClr>
                </a:solidFill>
              </a:rPr>
              <a:t>Арбузы </a:t>
            </a:r>
            <a:r>
              <a:rPr lang="ru-RU" sz="4200" b="1" dirty="0">
                <a:solidFill>
                  <a:schemeClr val="tx2">
                    <a:lumMod val="50000"/>
                  </a:schemeClr>
                </a:solidFill>
              </a:rPr>
              <a:t>растут в жарких странах. Арбузам нужно тепло и долгое время для созревания.</a:t>
            </a:r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57158" y="5357826"/>
            <a:ext cx="8572560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solidFill>
                  <a:srgbClr val="002060"/>
                </a:solidFill>
              </a:rPr>
              <a:t>Вывод: </a:t>
            </a:r>
            <a:r>
              <a:rPr lang="ru-RU" sz="2400" b="1" dirty="0" smtClean="0">
                <a:solidFill>
                  <a:srgbClr val="002060"/>
                </a:solidFill>
              </a:rPr>
              <a:t>чаще всего причина предшествует следствию и отвечает на  вопрос «Почему?».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«Логическая пятиминутка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(</a:t>
            </a:r>
            <a:r>
              <a:rPr lang="ru-RU" b="1" dirty="0" err="1">
                <a:solidFill>
                  <a:srgbClr val="002060"/>
                </a:solidFill>
              </a:rPr>
              <a:t>тренинговая</a:t>
            </a:r>
            <a:r>
              <a:rPr lang="ru-RU" b="1" dirty="0">
                <a:solidFill>
                  <a:srgbClr val="002060"/>
                </a:solidFill>
              </a:rPr>
              <a:t>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257676" cy="3686188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>
            <a:normAutofit fontScale="70000" lnSpcReduction="20000"/>
          </a:bodyPr>
          <a:lstStyle/>
          <a:p>
            <a:pPr algn="ctr">
              <a:buNone/>
            </a:pPr>
            <a:r>
              <a:rPr lang="ru-RU" sz="2900" b="1" u="sng" dirty="0">
                <a:solidFill>
                  <a:schemeClr val="tx2">
                    <a:lumMod val="75000"/>
                  </a:schemeClr>
                </a:solidFill>
              </a:rPr>
              <a:t>Цель: </a:t>
            </a:r>
            <a:endParaRPr lang="ru-RU" sz="2900" b="1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buNone/>
            </a:pPr>
            <a:r>
              <a:rPr lang="ru-RU" sz="2900" b="1" dirty="0" smtClean="0">
                <a:solidFill>
                  <a:schemeClr val="tx2">
                    <a:lumMod val="75000"/>
                  </a:schemeClr>
                </a:solidFill>
              </a:rPr>
              <a:t>	Способс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твовать овладению умением 3.1.8. Определять 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причинно-следственные отношения компонентов объектов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, т.е. устанавливать, какими компонентами данный компонент порожден или изменен и какие компоненты данным компонентом порождены или изменены.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281518" cy="3686187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2900" b="1" dirty="0" smtClean="0">
                <a:solidFill>
                  <a:schemeClr val="tx2">
                    <a:lumMod val="75000"/>
                  </a:schemeClr>
                </a:solidFill>
              </a:rPr>
              <a:t>Почему </a:t>
            </a:r>
            <a:r>
              <a:rPr lang="ru-RU" sz="2900" b="1" dirty="0">
                <a:solidFill>
                  <a:schemeClr val="tx2">
                    <a:lumMod val="75000"/>
                  </a:schemeClr>
                </a:solidFill>
              </a:rPr>
              <a:t>из-за жизнедеятельности человека поднялся уровень мирового океана?</a:t>
            </a:r>
          </a:p>
          <a:p>
            <a:pPr>
              <a:buNone/>
            </a:pPr>
            <a:r>
              <a:rPr lang="ru-RU" sz="2900" b="1" dirty="0">
                <a:solidFill>
                  <a:schemeClr val="tx2">
                    <a:lumMod val="75000"/>
                  </a:schemeClr>
                </a:solidFill>
              </a:rPr>
              <a:t>Следствие</a:t>
            </a:r>
            <a:r>
              <a:rPr lang="ru-RU" sz="2900" b="1" dirty="0" smtClean="0">
                <a:solidFill>
                  <a:schemeClr val="tx2">
                    <a:lumMod val="75000"/>
                  </a:schemeClr>
                </a:solidFill>
              </a:rPr>
              <a:t>: подъём </a:t>
            </a:r>
            <a:r>
              <a:rPr lang="ru-RU" sz="2900" b="1" dirty="0">
                <a:solidFill>
                  <a:schemeClr val="tx2">
                    <a:lumMod val="75000"/>
                  </a:schemeClr>
                </a:solidFill>
              </a:rPr>
              <a:t>уровня мирового океана. Причина</a:t>
            </a:r>
            <a:r>
              <a:rPr lang="ru-RU" sz="2900" b="1" dirty="0" smtClean="0">
                <a:solidFill>
                  <a:schemeClr val="tx2">
                    <a:lumMod val="75000"/>
                  </a:schemeClr>
                </a:solidFill>
              </a:rPr>
              <a:t>: жизнедеятельность </a:t>
            </a:r>
            <a:r>
              <a:rPr lang="ru-RU" sz="2900" b="1" dirty="0">
                <a:solidFill>
                  <a:schemeClr val="tx2">
                    <a:lumMod val="75000"/>
                  </a:schemeClr>
                </a:solidFill>
              </a:rPr>
              <a:t>человека(выбросы парниковых газов, сжигание нефти, газов), изменение климата, таяние ледников, подъём уровня мирового океана. </a:t>
            </a:r>
          </a:p>
          <a:p>
            <a:pPr>
              <a:buNone/>
            </a:pPr>
            <a:r>
              <a:rPr lang="ru-RU" sz="2900" b="1" dirty="0">
                <a:solidFill>
                  <a:schemeClr val="tx2">
                    <a:lumMod val="75000"/>
                  </a:schemeClr>
                </a:solidFill>
              </a:rPr>
              <a:t>Как вы думаете, что может быть следствием того, что уровень мирового океана поднялся?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57224" y="5286388"/>
            <a:ext cx="7429552" cy="12003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Вывод: следствие может в свою очередь повлечь другие следствия, и тогда оно само превращается в причину чего-либо.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359</Words>
  <Application>Microsoft Office PowerPoint</Application>
  <PresentationFormat>Экран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Логические пятиминутки</vt:lpstr>
      <vt:lpstr>Логические пятиминутки- это…</vt:lpstr>
      <vt:lpstr>Слайд 3</vt:lpstr>
      <vt:lpstr>Слайд 4</vt:lpstr>
      <vt:lpstr>«Логическая пятиминутка»  (инструктивная) </vt:lpstr>
      <vt:lpstr>«Логическая пятиминутка»  (тренинговая) </vt:lpstr>
      <vt:lpstr>«Логическая пятиминутка (тренинговая)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27</cp:revision>
  <dcterms:created xsi:type="dcterms:W3CDTF">2015-10-25T16:45:42Z</dcterms:created>
  <dcterms:modified xsi:type="dcterms:W3CDTF">2015-10-26T18:07:05Z</dcterms:modified>
</cp:coreProperties>
</file>