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9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1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9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1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7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3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B251-7449-4214-8CE9-AF8325B48E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1186-935C-420D-A37F-3BC7D9CF0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3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p_5XUDL_As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91%D1%8E%D1%80%D0%BE%D0%BA%D1%80%D0%B0%D1%82%D0%B8%D0%B7%D0%B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7383"/>
            <a:ext cx="9144000" cy="2151017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Тема урока:</a:t>
            </a:r>
            <a:br>
              <a:rPr lang="ru-RU" altLang="ru-RU" dirty="0" smtClean="0"/>
            </a:br>
            <a:r>
              <a:rPr lang="ru-RU" altLang="ru-RU" dirty="0" smtClean="0"/>
              <a:t>«</a:t>
            </a:r>
            <a:r>
              <a:rPr lang="ru-RU" altLang="ru-RU" dirty="0" err="1" smtClean="0"/>
              <a:t>М.М.Зощенко</a:t>
            </a:r>
            <a:r>
              <a:rPr lang="ru-RU" altLang="ru-RU" dirty="0" smtClean="0"/>
              <a:t>. Рассказ «ГАЛОША»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1188" y="3602038"/>
            <a:ext cx="6056811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2" y="2438400"/>
            <a:ext cx="855617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1" y="365760"/>
            <a:ext cx="113908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 Почти 20 лет взрослые считали, что я писал для их забавы. А я для забавы никогда не писал».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r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М. Зощенко)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82" y="2131516"/>
            <a:ext cx="5573486" cy="45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79" y="666207"/>
            <a:ext cx="11011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Сделайте вывод. Каким единым понятием мы можем объединить такие слова, как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ЮМОР, САТИРА, ИРОНИЯ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Смайлик смайлик смех открытый, смайлик, Разное, лицо, смайлик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7" y="1983345"/>
            <a:ext cx="7682139" cy="46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54926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выразительное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рассказа М. М. Зощенко «Галоша»;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прочитать рассказ «Встреча» и найти в нем особенности рассказа. Зощенко.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Л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1" y="4008714"/>
            <a:ext cx="2417808" cy="26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7" y="731520"/>
            <a:ext cx="11116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Почти 20 лет</a:t>
            </a:r>
            <a:r>
              <a:rPr lang="ru-RU" altLang="ru-RU" sz="3600" dirty="0" smtClean="0">
                <a:solidFill>
                  <a:srgbClr val="FF0000"/>
                </a:solidFill>
              </a:rPr>
              <a:t> взрослые считали, что я писал для их забавы. А я для забавы никогда не писал».</a:t>
            </a:r>
          </a:p>
          <a:p>
            <a:pPr lvl="1"/>
            <a:r>
              <a:rPr lang="ru-RU" altLang="ru-RU" sz="3600" dirty="0" smtClean="0">
                <a:solidFill>
                  <a:srgbClr val="FF0000"/>
                </a:solidFill>
              </a:rPr>
              <a:t>( М. Зощенко)</a:t>
            </a:r>
            <a:endParaRPr lang="ru-RU" alt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02" y="1984043"/>
            <a:ext cx="594411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14" y="276497"/>
            <a:ext cx="34290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7451" y="276497"/>
            <a:ext cx="3962400" cy="37338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451" y="3124200"/>
            <a:ext cx="342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823" y="300446"/>
            <a:ext cx="11547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Юмор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способность человека увидеть смешную сторону в каком-либо явлении или событии и представить её в шутливом виде.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577" y="1870106"/>
            <a:ext cx="1122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://www.youtube.com/watch?v=p_5XUDL_As8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577" y="3105835"/>
            <a:ext cx="11390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Сатира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острое проявление комического в литературе и искусстве, обличающее недостатки людей.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Южное бутово - Смех и юмор, как секрет счастья в сем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3" y="4115116"/>
            <a:ext cx="3800656" cy="26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263" y="287383"/>
            <a:ext cx="1141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i="1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Бюрократизм"/>
              </a:rPr>
              <a:t>Бюрократия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чрезмерное усложнение канцелярских процедур, затягивание канцелярских решений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263" y="1358537"/>
            <a:ext cx="1141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/>
              <a:t>Бюрократ</a:t>
            </a:r>
            <a:r>
              <a:rPr lang="ru-RU" altLang="ru-RU" sz="2800" dirty="0"/>
              <a:t> – 1)крупный чиновник; 2)человек, приверженный бюрократизму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446" y="2547257"/>
            <a:ext cx="11586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Ирония – это скрытая насмешка. 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Сарказм - что это за приём. Просто, с примерами из литературы и жиз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3400861"/>
            <a:ext cx="10658928" cy="34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949" y="483326"/>
            <a:ext cx="11338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Важная проблема рассказа – проблема ценностей.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949" y="2246811"/>
            <a:ext cx="1123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 учит нас относиться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юмором к потере, быть внимательным, иметь терпение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170" name="Picture 2" descr="С днем калоши! — Tele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23" y="3881528"/>
            <a:ext cx="5408023" cy="26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творчества Зощенко.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02674"/>
            <a:ext cx="1070936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1.Сказ-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произведение, повествование в котором ведётся от лица, непосредственно участвовавшего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событии.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 у Зощенко – это не просто сказ. Это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комический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Его могли принять за анекдот, маленькую сценку.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r"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137" y="3618410"/>
            <a:ext cx="109096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вводных слов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кратких вводных предложений – ещё одна особенность рассказов М. Зощенко.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Смайлик смайлик символ WhatsApp, смайлик, стикер, игра смайлы, желтый png | 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4602087"/>
            <a:ext cx="2499360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майлик смайлик символ WhatsApp, смайлик, стикер, игра смайлы, желтый png | 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83" y="4602087"/>
            <a:ext cx="2499360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майлик смайлик символ WhatsApp, смайлик, стикер, игра смайлы, желтый png | 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35" y="4602087"/>
            <a:ext cx="2499360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2069"/>
            <a:ext cx="11207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Автор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проникается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этого лица, чтобы у читателя не возникало сомнений в истинности вымышленного рассказчика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Это ещё один литературный приём – сниженная, неверная речь, - вызывающий наш смех над невежеством, бескультурьем. 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 пройти мимо такой особенности рассказа, как настойчивое повторение слова «говорить», -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ремарки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сопровождает высказывания действующих лиц.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 Я пишу очень сжато. Фраза у меня короткая… Может быть поэтому у меня много читателей».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М. Зощенко)</a:t>
            </a:r>
            <a:endParaRPr lang="ru-RU" sz="16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Picture 2" descr="Смайлик смайлик символ WhatsApp, смайлик, стикер, игра смайлы, желтый png | 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52" y="4340830"/>
            <a:ext cx="2499360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59" y="339634"/>
            <a:ext cx="113777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Приём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характерный только для рассказов Зощенко, который писатель Сергей Антонов называет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наоборотностью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spcAft>
                <a:spcPts val="0"/>
              </a:spcAft>
            </a:pPr>
            <a:r>
              <a:rPr lang="ru-RU" sz="2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 </a:t>
            </a:r>
            <a:r>
              <a:rPr lang="ru-RU" sz="28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Авторская ирония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ещё один излюбленный приём М. Зощенко. Рассказ М. Зощенко направлен против волокиты и бюрократизма.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Неожиданный признак старения: если вы используете эти смайлики, то молодежь  вас точно не поймет - Forum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смайлик — Викислова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63" y="2765699"/>
            <a:ext cx="33963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372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Тема урока: «М.М.Зощенко. Рассказ «ГАЛОША»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творчества Зощенко.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«М.М.Зощенко. Рассказ «ГАЛОША»</dc:title>
  <dc:creator>HP</dc:creator>
  <cp:lastModifiedBy>HP</cp:lastModifiedBy>
  <cp:revision>7</cp:revision>
  <dcterms:created xsi:type="dcterms:W3CDTF">2024-01-22T15:53:47Z</dcterms:created>
  <dcterms:modified xsi:type="dcterms:W3CDTF">2024-01-22T16:53:29Z</dcterms:modified>
</cp:coreProperties>
</file>