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256" r:id="rId2"/>
    <p:sldId id="257" r:id="rId3"/>
    <p:sldId id="261" r:id="rId4"/>
    <p:sldId id="262" r:id="rId5"/>
    <p:sldId id="263" r:id="rId6"/>
    <p:sldId id="272" r:id="rId7"/>
    <p:sldId id="264" r:id="rId8"/>
    <p:sldId id="273" r:id="rId9"/>
    <p:sldId id="265" r:id="rId10"/>
    <p:sldId id="275" r:id="rId11"/>
    <p:sldId id="274" r:id="rId12"/>
    <p:sldId id="276" r:id="rId13"/>
    <p:sldId id="279" r:id="rId14"/>
    <p:sldId id="277" r:id="rId15"/>
    <p:sldId id="278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9933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5" autoAdjust="0"/>
    <p:restoredTop sz="93202" autoAdjust="0"/>
  </p:normalViewPr>
  <p:slideViewPr>
    <p:cSldViewPr snapToGrid="0">
      <p:cViewPr varScale="1">
        <p:scale>
          <a:sx n="59" d="100"/>
          <a:sy n="59" d="100"/>
        </p:scale>
        <p:origin x="42" y="3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610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444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12/28/2017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038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12/28/2017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00716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12/28/2017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866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479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05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1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577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164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496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012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175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719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002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782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59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707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7687" y="2737834"/>
            <a:ext cx="9448800" cy="18250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Мастер-класс «Познай характер и получишь результат в выборе профессии»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79915" y="6016172"/>
            <a:ext cx="9448800" cy="685800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b="1" dirty="0" smtClean="0"/>
              <a:t>Супервайзер Назарова Валентина Ивановна</a:t>
            </a:r>
          </a:p>
          <a:p>
            <a:pPr algn="r"/>
            <a:r>
              <a:rPr lang="ru-RU" b="1" dirty="0" smtClean="0"/>
              <a:t>Работа </a:t>
            </a:r>
            <a:r>
              <a:rPr lang="ru-RU" b="1" dirty="0" smtClean="0"/>
              <a:t>ученицы 9 класса Лукиной </a:t>
            </a:r>
            <a:r>
              <a:rPr lang="ru-RU" b="1" dirty="0" smtClean="0"/>
              <a:t>Юлии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3276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473529"/>
            <a:ext cx="97318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Самые подходящие профессии для экстравертов:</a:t>
            </a:r>
          </a:p>
          <a:p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69" y="1427628"/>
            <a:ext cx="1894115" cy="28411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70" y="1427629"/>
            <a:ext cx="1894115" cy="28411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101" y="1427630"/>
            <a:ext cx="1894116" cy="28411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664" y="1427631"/>
            <a:ext cx="1894114" cy="28411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364" y="1427632"/>
            <a:ext cx="1894116" cy="28411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9" y="5053623"/>
            <a:ext cx="1907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Воспитатель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530969" y="4745847"/>
            <a:ext cx="1894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Гид- </a:t>
            </a:r>
          </a:p>
          <a:p>
            <a:r>
              <a:rPr lang="ru-RU" sz="2000" b="1" dirty="0" smtClean="0"/>
              <a:t>переводчик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748529" y="5053623"/>
            <a:ext cx="2253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Корреспондент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478485" y="5053623"/>
            <a:ext cx="2243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Военный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627825" y="5053623"/>
            <a:ext cx="2083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Адвокат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1544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058559"/>
            <a:ext cx="5203372" cy="46638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0244" y="297307"/>
            <a:ext cx="692331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/>
              <a:t>Интроверт</a:t>
            </a:r>
          </a:p>
          <a:p>
            <a:r>
              <a:rPr lang="ru-RU" sz="2200" dirty="0"/>
              <a:t>П</a:t>
            </a:r>
            <a:r>
              <a:rPr lang="ru-RU" sz="2200" dirty="0" smtClean="0"/>
              <a:t>оведение</a:t>
            </a:r>
            <a:r>
              <a:rPr lang="ru-RU" sz="2200" dirty="0"/>
              <a:t>, больше связанное с комфортным одиночеством, внутренними размышлениями и переживаниями, творчеством или наблюдением за процессом. Интроверт может быть превосходным ученым, исследователем, наблюдателем, писателем или индивидуальным предпринимателем. Если экстраверту для комфорта необходимо присутствие других людей, то интроверту комфортно трудиться и в одиночестве.</a:t>
            </a:r>
          </a:p>
          <a:p>
            <a:r>
              <a:rPr lang="ru-RU" sz="2200" dirty="0"/>
              <a:t>Интроверты же прекрасно пополняют свой энергетический запас во время сна и затем целый день живут в основном за счет этой энергии. Это позволяет им заниматься своими делами или творчеством в одиночестве. У них нет жгучей или острой потребности в общении с другими, им комфортно и наедине с собой.</a:t>
            </a:r>
          </a:p>
        </p:txBody>
      </p:sp>
    </p:spTree>
    <p:extLst>
      <p:ext uri="{BB962C8B-B14F-4D97-AF65-F5344CB8AC3E}">
        <p14:creationId xmlns:p14="http://schemas.microsoft.com/office/powerpoint/2010/main" val="324550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7300" y="489857"/>
            <a:ext cx="9813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Самые подходящие професси для интровертов: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30" y="4149271"/>
            <a:ext cx="3470626" cy="24801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29" y="1297111"/>
            <a:ext cx="3470626" cy="2715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069" y="4149271"/>
            <a:ext cx="3543300" cy="24801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069" y="1296307"/>
            <a:ext cx="3543300" cy="27158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867807"/>
            <a:ext cx="33310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Бухгалтер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Программист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Переводчик, работающий с текстами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Дизайнер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7814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9587" y="794479"/>
            <a:ext cx="110327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Однако,  в каждой специальности есть разные профессии, и каждая профессия подходит к различным типам характера.</a:t>
            </a:r>
          </a:p>
          <a:p>
            <a:r>
              <a:rPr lang="ru-RU" sz="2400" dirty="0" smtClean="0"/>
              <a:t>Например, юристы могут быть теми, кто работает непосредственно с людьми</a:t>
            </a:r>
            <a:r>
              <a:rPr lang="en-US" sz="2400" dirty="0" smtClean="0"/>
              <a:t> (</a:t>
            </a:r>
            <a:r>
              <a:rPr lang="ru-RU" sz="2400" dirty="0" smtClean="0"/>
              <a:t>адвокаты). Они будут экстравертами. </a:t>
            </a:r>
            <a:r>
              <a:rPr lang="ru-RU" sz="2400" dirty="0"/>
              <a:t>Е</a:t>
            </a:r>
            <a:r>
              <a:rPr lang="ru-RU" sz="2400" dirty="0" smtClean="0"/>
              <a:t>сть те, которые работают с документами (в Госдуме пишут законы). Они являются интровертами.</a:t>
            </a:r>
            <a:endParaRPr lang="ru-RU" dirty="0" smtClean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20" y="3001192"/>
            <a:ext cx="4441773" cy="30548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899" y="3001192"/>
            <a:ext cx="4676931" cy="305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74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3143" y="489857"/>
            <a:ext cx="102216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Вопросы, которые помогут вам разобраться к какому типу вы относитесь: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53143" y="1748909"/>
            <a:ext cx="1089115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dirty="0" smtClean="0"/>
              <a:t>Было ли Вам легче быть ведущим или ведомым в игре 1? Какой можно сделать из этого вывод?</a:t>
            </a:r>
          </a:p>
          <a:p>
            <a:pPr marL="342900" indent="-342900">
              <a:buAutoNum type="arabicPeriod"/>
            </a:pPr>
            <a:endParaRPr lang="ru-RU" sz="2800" dirty="0" smtClean="0"/>
          </a:p>
          <a:p>
            <a:pPr marL="342900" indent="-342900">
              <a:buAutoNum type="arabicPeriod"/>
            </a:pPr>
            <a:r>
              <a:rPr lang="ru-RU" sz="2800" dirty="0" smtClean="0"/>
              <a:t>Во время проведения игры 2 какую роль вы выполняли? (Руководили, составляли аргументы, советовали как сделать лучше, редактировали) Как вы думаете какие из этих действий относятся к типу экстраверт? А к типу интроверт?</a:t>
            </a:r>
          </a:p>
          <a:p>
            <a:r>
              <a:rPr lang="ru-RU" dirty="0" smtClean="0"/>
              <a:t>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67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3100" y="898071"/>
            <a:ext cx="7102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Рефлексия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45029" y="2008415"/>
            <a:ext cx="93562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Помог ли мастер-класс Вам для правильного определения профессии</a:t>
            </a:r>
            <a:r>
              <a:rPr lang="ru-RU" sz="3200" dirty="0" smtClean="0"/>
              <a:t>?</a:t>
            </a:r>
          </a:p>
          <a:p>
            <a:endParaRPr lang="ru-RU" sz="3200" dirty="0" smtClean="0"/>
          </a:p>
          <a:p>
            <a:endParaRPr lang="ru-RU" sz="3200" dirty="0"/>
          </a:p>
          <a:p>
            <a:r>
              <a:rPr lang="ru-RU" sz="3200" dirty="0"/>
              <a:t>Сама организация мастер-класса показалась ли Вам интересной?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5373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3243" y="1224643"/>
            <a:ext cx="9111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329640"/>
            <a:ext cx="8482692" cy="636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4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243" y="2233943"/>
            <a:ext cx="4686300" cy="2981403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Вы когда-нибудь задумывались о том, что выбранная вами профессия может не подходить под ваш характер?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543" y="1626422"/>
            <a:ext cx="6913570" cy="4196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453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58288"/>
            <a:ext cx="10820400" cy="1293028"/>
          </a:xfrm>
        </p:spPr>
        <p:txBody>
          <a:bodyPr/>
          <a:lstStyle/>
          <a:p>
            <a:pPr algn="l"/>
            <a:r>
              <a:rPr lang="ru-RU" dirty="0" smtClean="0"/>
              <a:t>Давайте сыграем в игру, как в </a:t>
            </a:r>
            <a:r>
              <a:rPr lang="ru-RU" dirty="0" smtClean="0"/>
              <a:t>детстве</a:t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 smtClean="0"/>
              <a:t>Повтори за мной!»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49086" y="2392174"/>
            <a:ext cx="63191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Встанем парами. Один ведущий, другой ведомый.</a:t>
            </a:r>
          </a:p>
          <a:p>
            <a:endParaRPr lang="ru-RU" sz="3600" dirty="0" smtClean="0"/>
          </a:p>
          <a:p>
            <a:r>
              <a:rPr lang="ru-RU" sz="3600" dirty="0" smtClean="0"/>
              <a:t>Играет зажигательная танцевальная музыка по 2 минуты на каждого участника в паре.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243" y="1704802"/>
            <a:ext cx="5810398" cy="515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3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66402"/>
            <a:ext cx="10265229" cy="1293028"/>
          </a:xfrm>
        </p:spPr>
        <p:txBody>
          <a:bodyPr/>
          <a:lstStyle/>
          <a:p>
            <a:pPr algn="ctr"/>
            <a:r>
              <a:rPr lang="ru-RU" dirty="0" smtClean="0"/>
              <a:t>Игра №2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957" y="1646685"/>
            <a:ext cx="7168243" cy="4669970"/>
          </a:xfrm>
        </p:spPr>
        <p:txBody>
          <a:bodyPr>
            <a:normAutofit fontScale="92500" lnSpcReduction="10000"/>
          </a:bodyPr>
          <a:lstStyle/>
          <a:p>
            <a:r>
              <a:rPr lang="ru-RU" sz="3200" dirty="0" smtClean="0"/>
              <a:t>У Вас есть мифы островов</a:t>
            </a:r>
          </a:p>
          <a:p>
            <a:r>
              <a:rPr lang="ru-RU" sz="3200" dirty="0" smtClean="0"/>
              <a:t>Ваша задача: доказать жителям другого острова о том, что Остров железа должен принадлежать именно вам!</a:t>
            </a:r>
          </a:p>
          <a:p>
            <a:r>
              <a:rPr lang="ru-RU" sz="3200" dirty="0" smtClean="0"/>
              <a:t>На составление плана у Вас есть 7 минут</a:t>
            </a:r>
          </a:p>
          <a:p>
            <a:r>
              <a:rPr lang="ru-RU" sz="3200" dirty="0" smtClean="0"/>
              <a:t>Распределите правильно обязанности</a:t>
            </a:r>
          </a:p>
          <a:p>
            <a:r>
              <a:rPr lang="ru-RU" sz="3200" dirty="0" smtClean="0"/>
              <a:t>Желаю удачи!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914" y="1796143"/>
            <a:ext cx="484414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2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35129"/>
            <a:ext cx="6163521" cy="633799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502" y="335128"/>
            <a:ext cx="5189004" cy="34041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91102" y="3739243"/>
            <a:ext cx="4915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3300"/>
                </a:solidFill>
              </a:rPr>
              <a:t>        Пламеки</a:t>
            </a:r>
            <a:endParaRPr lang="en-US" sz="4400" b="1" dirty="0">
              <a:solidFill>
                <a:srgbClr val="FF33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508684"/>
            <a:ext cx="4847181" cy="216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6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-91064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несоблюдение </a:t>
            </a:r>
            <a:r>
              <a:rPr lang="ru-RU" dirty="0"/>
              <a:t>режима и четких правил, вражду с другими мирами.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3913" y="963385"/>
            <a:ext cx="1136468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9933"/>
                </a:solidFill>
              </a:rPr>
              <a:t>                   </a:t>
            </a:r>
            <a:r>
              <a:rPr lang="en-GB" sz="2400" dirty="0" smtClean="0">
                <a:solidFill>
                  <a:srgbClr val="FF3300"/>
                </a:solidFill>
              </a:rPr>
              <a:t>         </a:t>
            </a:r>
            <a:r>
              <a:rPr lang="en-GB" sz="2400" b="1" dirty="0" smtClean="0">
                <a:solidFill>
                  <a:srgbClr val="FF3300"/>
                </a:solidFill>
              </a:rPr>
              <a:t>                   </a:t>
            </a:r>
            <a:r>
              <a:rPr lang="ru-RU" sz="2000" b="1" dirty="0" smtClean="0">
                <a:solidFill>
                  <a:srgbClr val="FF3300"/>
                </a:solidFill>
              </a:rPr>
              <a:t>Миф </a:t>
            </a:r>
            <a:r>
              <a:rPr lang="ru-RU" sz="2000" b="1" dirty="0">
                <a:solidFill>
                  <a:srgbClr val="FF3300"/>
                </a:solidFill>
              </a:rPr>
              <a:t>Острова Пламени</a:t>
            </a:r>
          </a:p>
          <a:p>
            <a:r>
              <a:rPr lang="ru-RU" sz="2000" b="1" dirty="0">
                <a:solidFill>
                  <a:srgbClr val="FF3300"/>
                </a:solidFill>
              </a:rPr>
              <a:t>     </a:t>
            </a:r>
            <a:r>
              <a:rPr lang="en-GB" sz="2000" b="1" dirty="0" smtClean="0">
                <a:solidFill>
                  <a:srgbClr val="FF3300"/>
                </a:solidFill>
              </a:rPr>
              <a:t>                                  </a:t>
            </a:r>
            <a:r>
              <a:rPr lang="ru-RU" sz="2000" b="1" dirty="0" smtClean="0">
                <a:solidFill>
                  <a:srgbClr val="FF3300"/>
                </a:solidFill>
              </a:rPr>
              <a:t>Описание </a:t>
            </a:r>
            <a:r>
              <a:rPr lang="ru-RU" sz="2000" b="1" dirty="0">
                <a:solidFill>
                  <a:srgbClr val="FF3300"/>
                </a:solidFill>
              </a:rPr>
              <a:t>острова:</a:t>
            </a:r>
          </a:p>
          <a:p>
            <a:r>
              <a:rPr lang="ru-RU" sz="2000" b="1" dirty="0" smtClean="0">
                <a:solidFill>
                  <a:srgbClr val="FF3300"/>
                </a:solidFill>
              </a:rPr>
              <a:t>1.   Развитая </a:t>
            </a:r>
            <a:r>
              <a:rPr lang="ru-RU" sz="2000" b="1" dirty="0">
                <a:solidFill>
                  <a:srgbClr val="FF3300"/>
                </a:solidFill>
              </a:rPr>
              <a:t>металлургия.</a:t>
            </a:r>
          </a:p>
          <a:p>
            <a:r>
              <a:rPr lang="ru-RU" sz="2000" b="1" dirty="0">
                <a:solidFill>
                  <a:srgbClr val="FF3300"/>
                </a:solidFill>
              </a:rPr>
              <a:t>2.	Прогресс не должен стоять на месте-  главный девиз нашего острова.</a:t>
            </a:r>
          </a:p>
          <a:p>
            <a:r>
              <a:rPr lang="ru-RU" sz="2000" b="1" dirty="0">
                <a:solidFill>
                  <a:srgbClr val="FF3300"/>
                </a:solidFill>
              </a:rPr>
              <a:t>3.	Жители этого острова любят высокие технологии, развиваться.</a:t>
            </a:r>
          </a:p>
          <a:p>
            <a:r>
              <a:rPr lang="ru-RU" sz="2000" b="1" dirty="0">
                <a:solidFill>
                  <a:srgbClr val="FF3300"/>
                </a:solidFill>
              </a:rPr>
              <a:t>4.	Они сильные, храбрые, активные, вспыльчивые.</a:t>
            </a:r>
          </a:p>
          <a:p>
            <a:r>
              <a:rPr lang="ru-RU" sz="2000" b="1" dirty="0">
                <a:solidFill>
                  <a:srgbClr val="FF3300"/>
                </a:solidFill>
              </a:rPr>
              <a:t>5.	Часто конфликтуют, их легко вывести из себя.</a:t>
            </a:r>
          </a:p>
          <a:p>
            <a:r>
              <a:rPr lang="ru-RU" sz="2000" b="1" dirty="0">
                <a:solidFill>
                  <a:srgbClr val="FF3300"/>
                </a:solidFill>
              </a:rPr>
              <a:t>6.	Всегда достигают желаемого результата.</a:t>
            </a:r>
          </a:p>
          <a:p>
            <a:r>
              <a:rPr lang="ru-RU" sz="2000" b="1" dirty="0">
                <a:solidFill>
                  <a:srgbClr val="FF3300"/>
                </a:solidFill>
              </a:rPr>
              <a:t>7.	Ведут только внутреннюю политику, не интересуются жизнью иных миров.</a:t>
            </a:r>
          </a:p>
          <a:p>
            <a:r>
              <a:rPr lang="ru-RU" sz="2000" b="1" dirty="0">
                <a:solidFill>
                  <a:srgbClr val="FF3300"/>
                </a:solidFill>
              </a:rPr>
              <a:t>     Цели отвоевать Остров Железа:</a:t>
            </a:r>
          </a:p>
          <a:p>
            <a:r>
              <a:rPr lang="ru-RU" sz="2000" b="1" dirty="0">
                <a:solidFill>
                  <a:srgbClr val="FF3300"/>
                </a:solidFill>
              </a:rPr>
              <a:t> Железо- отличный </a:t>
            </a:r>
            <a:r>
              <a:rPr lang="ru-RU" sz="2000" b="1" dirty="0" smtClean="0">
                <a:solidFill>
                  <a:srgbClr val="FF3300"/>
                </a:solidFill>
              </a:rPr>
              <a:t>металл</a:t>
            </a:r>
            <a:r>
              <a:rPr lang="ru-RU" sz="2000" b="1" dirty="0">
                <a:solidFill>
                  <a:srgbClr val="FF3300"/>
                </a:solidFill>
              </a:rPr>
              <a:t>, с помощью которого мы можем создать огромное количество оружия, средства передвижения, доспехи и многое многое другое.</a:t>
            </a:r>
          </a:p>
          <a:p>
            <a:r>
              <a:rPr lang="ru-RU" sz="2000" b="1" dirty="0">
                <a:solidFill>
                  <a:srgbClr val="FF3300"/>
                </a:solidFill>
              </a:rPr>
              <a:t>Мы хотим, чтобы люди были обеспечены всем необходимым для безопасной жизни</a:t>
            </a:r>
          </a:p>
          <a:p>
            <a:r>
              <a:rPr lang="ru-RU" sz="2000" b="1" dirty="0">
                <a:solidFill>
                  <a:srgbClr val="FF3300"/>
                </a:solidFill>
              </a:rPr>
              <a:t>      Мы осуждаем Остров Льда за их слишком правильный образ жизни, миролюбие, </a:t>
            </a:r>
            <a:r>
              <a:rPr lang="ru-RU" sz="2000" b="1" dirty="0" smtClean="0">
                <a:solidFill>
                  <a:srgbClr val="FF3300"/>
                </a:solidFill>
              </a:rPr>
              <a:t>неприязнь </a:t>
            </a:r>
            <a:r>
              <a:rPr lang="ru-RU" sz="2000" b="1" dirty="0">
                <a:solidFill>
                  <a:srgbClr val="FF3300"/>
                </a:solidFill>
              </a:rPr>
              <a:t>к изменениям, спокойную и размеренную жизнь</a:t>
            </a:r>
            <a:r>
              <a:rPr lang="ru-RU" sz="2000" dirty="0">
                <a:solidFill>
                  <a:srgbClr val="FF9933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654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2351315"/>
            <a:ext cx="5812971" cy="42575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2161085"/>
            <a:ext cx="5878286" cy="43171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63735" y="663323"/>
            <a:ext cx="4425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FFFF"/>
                </a:solidFill>
              </a:rPr>
              <a:t>Ледеки</a:t>
            </a:r>
            <a:endParaRPr lang="en-US" sz="5400" b="1" dirty="0">
              <a:solidFill>
                <a:srgbClr val="00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176525"/>
            <a:ext cx="3739243" cy="189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6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1886" y="277586"/>
            <a:ext cx="1164227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Миф Острова Льда</a:t>
            </a:r>
          </a:p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Описание острова: 	</a:t>
            </a:r>
          </a:p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1.	 Развитая агропромышленность.</a:t>
            </a:r>
          </a:p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2.	 Здоровый образ жизни- главный девиз нашего острова.</a:t>
            </a:r>
          </a:p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3.	Жители этого острова любят выращивать овощи и фрукты без вредных добавок. </a:t>
            </a:r>
          </a:p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4.	Они очень сообразительные, умные, и изобретательные.</a:t>
            </a:r>
          </a:p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5.	Живут мирно, не любят изменений. </a:t>
            </a:r>
          </a:p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6.	Не следят за новыми технологиями. </a:t>
            </a:r>
          </a:p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7.	Имеют обширные связи с другими цивилизациями.</a:t>
            </a:r>
          </a:p>
          <a:p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   Цели отвоевать Остров Железа:</a:t>
            </a:r>
          </a:p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Железо- это не только металл, используемый в сплавах, но и необходимый элемент в организме человека.</a:t>
            </a:r>
          </a:p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Среднестатистическому человеку требуется 18 мг/сутки железа. Именно поэтому мы ЗА выращивание растений, где содержание железа наибольшее. Это могут быть бобовые, семена крупы, семена тыквы, петрушка, шпинат, тимьян и тд. </a:t>
            </a:r>
          </a:p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Мы хотим, чтобы все люди правильно питались и были здоровы. Именно для этого нам необходим данный остров.</a:t>
            </a:r>
          </a:p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Мы осуждаем Остров Пламени за их стремление к новым технологиям, любовь к войне, несоблюдение режима и четких правил, вражду с другими мирами.</a:t>
            </a:r>
          </a:p>
        </p:txBody>
      </p:sp>
    </p:spTree>
    <p:extLst>
      <p:ext uri="{BB962C8B-B14F-4D97-AF65-F5344CB8AC3E}">
        <p14:creationId xmlns:p14="http://schemas.microsoft.com/office/powerpoint/2010/main" val="230621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8713" y="368123"/>
            <a:ext cx="7119257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Экстраверт-</a:t>
            </a:r>
            <a:endParaRPr lang="ru-RU" sz="2400" b="1" dirty="0"/>
          </a:p>
          <a:p>
            <a:r>
              <a:rPr lang="ru-RU" sz="2400" dirty="0"/>
              <a:t> человек, направленный на общение и различные контакты с другими людьми. Для него очень важно иметь в своем окружении людей, с которыми он может делиться своими переживаниями и проводить свободное время. Такой человек не может работать в одиночестве, потому что нуждается в постоянном присутствии других людей. Ему важно советоваться с кем-то, обсуждать свои планы, рассказывать о происходящем. Однако это абсолютно не означает, что он нуждается в чьих-то советах или не может сам решить, как ему жить дальше. Для экстраверта не так важен результат общения, как сам процесс.</a:t>
            </a:r>
          </a:p>
          <a:p>
            <a:endParaRPr lang="ru-R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970" y="1191985"/>
            <a:ext cx="4754030" cy="47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9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355</TotalTime>
  <Words>519</Words>
  <Application>Microsoft Office PowerPoint</Application>
  <PresentationFormat>Широкоэкранный</PresentationFormat>
  <Paragraphs>77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Arial</vt:lpstr>
      <vt:lpstr>Century Gothic</vt:lpstr>
      <vt:lpstr>Vapor Trail</vt:lpstr>
      <vt:lpstr>Мастер-класс «Познай характер и получишь результат в выборе профессии»</vt:lpstr>
      <vt:lpstr>Вы когда-нибудь задумывались о том, что выбранная вами профессия может не подходить под ваш характер?</vt:lpstr>
      <vt:lpstr>Давайте сыграем в игру, как в детстве «Повтори за мной!»</vt:lpstr>
      <vt:lpstr>Игра №2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Мастер-класс «Познай характер и получишь результат в выборе профессии</dc:title>
  <dc:creator>nikolay lukin</dc:creator>
  <cp:lastModifiedBy>Назарова Валентина Ивановна</cp:lastModifiedBy>
  <cp:revision>33</cp:revision>
  <dcterms:created xsi:type="dcterms:W3CDTF">2017-11-28T13:12:49Z</dcterms:created>
  <dcterms:modified xsi:type="dcterms:W3CDTF">2017-12-28T06:06:20Z</dcterms:modified>
</cp:coreProperties>
</file>