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61F02-F4C2-4CCA-8838-3B7E6DADCE6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80DA-DF4C-45E7-8705-9CE32D36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5"/>
            <a:ext cx="7815290" cy="2457466"/>
          </a:xfrm>
        </p:spPr>
        <p:txBody>
          <a:bodyPr>
            <a:noAutofit/>
          </a:bodyPr>
          <a:lstStyle/>
          <a:p>
            <a:r>
              <a:rPr lang="ru-RU" sz="6600" dirty="0" smtClean="0"/>
              <a:t>Математический диктант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Учитывай последовательность выполнения заданий, будь внимателен и сосредоточен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58204" cy="56040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Запишите числа под диктовку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58204" cy="3554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b="1" dirty="0" smtClean="0"/>
              <a:t>7,0154;      255;       0,35;        16007;    </a:t>
            </a:r>
            <a:r>
              <a:rPr lang="ru-RU" sz="5400" b="1" dirty="0" smtClean="0"/>
              <a:t>3,504</a:t>
            </a:r>
            <a:r>
              <a:rPr lang="ru-RU" sz="5400" b="1" dirty="0" smtClean="0"/>
              <a:t>;       12,054;            </a:t>
            </a:r>
            <a:r>
              <a:rPr lang="ru-RU" sz="5400" b="1" dirty="0" smtClean="0"/>
              <a:t>2,5;     3,54         </a:t>
            </a:r>
            <a:endParaRPr lang="ru-RU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1439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Выпишите те числа, у которых в разряде десятых стоит цифра  5</a:t>
            </a:r>
          </a:p>
          <a:p>
            <a:pPr algn="ctr"/>
            <a:endParaRPr lang="ru-RU" sz="5400" dirty="0" smtClean="0"/>
          </a:p>
          <a:p>
            <a:pPr algn="ctr"/>
            <a:endParaRPr lang="ru-RU" sz="5400" dirty="0" smtClean="0"/>
          </a:p>
          <a:p>
            <a:pPr algn="ctr"/>
            <a:endParaRPr lang="ru-RU" sz="5400" dirty="0"/>
          </a:p>
          <a:p>
            <a:pPr algn="ctr"/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786190"/>
            <a:ext cx="750099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  3,504;       2,5;       3,54  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Запишите числа в порядке убывания</a:t>
            </a:r>
          </a:p>
          <a:p>
            <a:pPr algn="ctr"/>
            <a:endParaRPr lang="ru-RU" sz="3600" dirty="0"/>
          </a:p>
          <a:p>
            <a:r>
              <a:rPr lang="ru-RU" sz="3600" dirty="0" smtClean="0"/>
              <a:t>      </a:t>
            </a:r>
            <a:r>
              <a:rPr lang="ru-RU" sz="5400" b="1" dirty="0" smtClean="0"/>
              <a:t>3,54;          3,504;         2,5      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От  большего  числа  отнимите наименьшее</a:t>
            </a:r>
          </a:p>
          <a:p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5400" dirty="0" smtClean="0"/>
              <a:t>         </a:t>
            </a:r>
            <a:r>
              <a:rPr lang="ru-RU" sz="5400" b="1" dirty="0" smtClean="0"/>
              <a:t>3,54 – 2,5 = 1,04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Разделите полученный результат на  0,01</a:t>
            </a:r>
          </a:p>
          <a:p>
            <a:r>
              <a:rPr lang="ru-RU" sz="5400" dirty="0" smtClean="0"/>
              <a:t>     </a:t>
            </a:r>
            <a:endParaRPr lang="ru-RU" sz="5400" dirty="0"/>
          </a:p>
          <a:p>
            <a:r>
              <a:rPr lang="ru-RU" sz="5400" dirty="0" smtClean="0"/>
              <a:t>         </a:t>
            </a:r>
            <a:r>
              <a:rPr lang="ru-RU" sz="5400" b="1" dirty="0" smtClean="0"/>
              <a:t>1,04 : 0,01 = 104</a:t>
            </a:r>
          </a:p>
          <a:p>
            <a:endParaRPr lang="ru-RU" sz="5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14356"/>
            <a:ext cx="75724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Округлите полученное число до разряда десятков</a:t>
            </a:r>
          </a:p>
          <a:p>
            <a:endParaRPr lang="ru-RU" sz="5400" dirty="0"/>
          </a:p>
          <a:p>
            <a:r>
              <a:rPr lang="ru-RU" sz="5400" dirty="0" smtClean="0"/>
              <a:t>      </a:t>
            </a:r>
            <a:r>
              <a:rPr lang="en-US" sz="5400" dirty="0" smtClean="0"/>
              <a:t>     </a:t>
            </a:r>
            <a:r>
              <a:rPr lang="ru-RU" sz="5400" b="1" dirty="0" smtClean="0"/>
              <a:t>10</a:t>
            </a:r>
            <a:r>
              <a:rPr lang="ru-RU" sz="6000" b="1" dirty="0" smtClean="0"/>
              <a:t>|</a:t>
            </a:r>
            <a:r>
              <a:rPr lang="ru-RU" sz="5400" b="1" dirty="0" smtClean="0"/>
              <a:t>4  ≈  100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Задания  выполнены правильно, если получен ответ 100</a:t>
            </a:r>
          </a:p>
          <a:p>
            <a:pPr algn="ctr"/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6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Из - за парт мы выйдем дружно,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Но шуметь совсем не нужно,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Встали прямо, ноги вместе,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Поворот кругом, на месте.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Хлопнем пару раз в ладошки.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И потопаем немножко.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А теперь представим, детки,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Будто руки наши – ветки.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Покачаем ими дружно,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Словно ветер дует южный.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Ветер стих. Вздохнули дружно.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Нам урок продолжить нужно.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Подравнялись, тихо сели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И на доску посмотрели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192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Математический диктант</vt:lpstr>
      <vt:lpstr>Запишите числа под диктовку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Бавин Николай</dc:creator>
  <cp:lastModifiedBy>Бавин Николай</cp:lastModifiedBy>
  <cp:revision>9</cp:revision>
  <dcterms:created xsi:type="dcterms:W3CDTF">2013-04-07T06:08:05Z</dcterms:created>
  <dcterms:modified xsi:type="dcterms:W3CDTF">2013-04-15T09:49:35Z</dcterms:modified>
</cp:coreProperties>
</file>