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72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6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3C2B1F-8573-4AF5-B0AA-5866C41FC7E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3CD8E8-5CF8-4544-814C-ACAC533A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p3"/><Relationship Id="rId5" Type="http://schemas.openxmlformats.org/officeDocument/2006/relationships/image" Target="../media/image7.png"/><Relationship Id="rId4" Type="http://schemas.microsoft.com/office/2007/relationships/media" Target="../media/media4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41940" y="135545"/>
            <a:ext cx="734060" cy="734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27" y="131617"/>
            <a:ext cx="3021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 ЛНР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Краснодонская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№9»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49" y="5126182"/>
            <a:ext cx="293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О.Ф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Универсальная презентация для проведения КВН по математике в начальной  школе - начальные классы, презент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2183" y="0"/>
            <a:ext cx="8589817" cy="6816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5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63" y="263237"/>
            <a:ext cx="903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«Бой скороговорок»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00" b="98200" l="1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854" y="1186871"/>
            <a:ext cx="5654219" cy="53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8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254000"/>
            <a:ext cx="1028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50" b="100000" l="1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870" y="1252041"/>
            <a:ext cx="7745730" cy="51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0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254000"/>
            <a:ext cx="1028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373" y="1375064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</a:t>
            </a:r>
          </a:p>
        </p:txBody>
      </p:sp>
      <p:pic>
        <p:nvPicPr>
          <p:cNvPr id="5122" name="Picture 2" descr="Презентация к уроку литературного чтения &amp;quot;Литературный КВН&amp;quot;"/>
          <p:cNvPicPr>
            <a:picLocks noChangeAspect="1" noChangeArrowheads="1"/>
          </p:cNvPicPr>
          <p:nvPr/>
        </p:nvPicPr>
        <p:blipFill>
          <a:blip r:embed="rId2" cstate="print"/>
          <a:srcRect t="18384"/>
          <a:stretch>
            <a:fillRect/>
          </a:stretch>
        </p:blipFill>
        <p:spPr bwMode="auto">
          <a:xfrm>
            <a:off x="1965902" y="2660073"/>
            <a:ext cx="6858000" cy="419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2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9-91-sastezanie.png — Вики Ц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946" y="2723633"/>
            <a:ext cx="4184074" cy="40196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254000"/>
            <a:ext cx="1028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244600"/>
            <a:ext cx="1172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закончилась игра,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узнать пора.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лучше всех трудился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КВН отличился?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тоги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28472" y="6197600"/>
            <a:ext cx="534928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9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асибо всем участникам забега Дедов Морозов! — Фонд помощи хосписам «Вера»"/>
          <p:cNvPicPr>
            <a:picLocks noChangeAspect="1" noChangeArrowheads="1"/>
          </p:cNvPicPr>
          <p:nvPr/>
        </p:nvPicPr>
        <p:blipFill>
          <a:blip r:embed="rId2" cstate="print"/>
          <a:srcRect b="37553"/>
          <a:stretch>
            <a:fillRect/>
          </a:stretch>
        </p:blipFill>
        <p:spPr bwMode="auto">
          <a:xfrm>
            <a:off x="0" y="0"/>
            <a:ext cx="109820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10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390935"/>
            <a:ext cx="323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конкурс: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 descr="Презентация на тему: &amp;quot;Математический КВН. Приветствие команд Разминка.&amp;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резентация на тему: &amp;quot;Математический КВН. Приветствие команд Разминка.&amp;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Презентация на тему: &amp;quot;Математический КВН. Приветствие команд Разминка.&amp;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Песни-переделки для КВН — для приветствия, разминки, домашнего задания,  фристайла, музыкального биатлона, финала: лучшая подб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413" y="295565"/>
            <a:ext cx="8343515" cy="625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6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91" y="337127"/>
            <a:ext cx="338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конкурс: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</p:txBody>
      </p:sp>
      <p:pic>
        <p:nvPicPr>
          <p:cNvPr id="16386" name="Picture 2" descr="Онлайн разминка по КВН | Территория Красноярский к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2162" y="783502"/>
            <a:ext cx="8649838" cy="5287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11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025" y="176261"/>
            <a:ext cx="5603875" cy="6735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910" y="2540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всё!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0425" y="482600"/>
            <a:ext cx="379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17, 41, 39, 57, 14, 22, 63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3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18" y="254000"/>
            <a:ext cx="3722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питан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89686" y="5956300"/>
            <a:ext cx="536059" cy="536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873" b="97372" l="3824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149" y="69922"/>
            <a:ext cx="6384360" cy="67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6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спект занятия внеурочной деятельности: «Ребусы математических понятий и  слов с картинками» | Математика | СОВРЕМЕННЫЙ УРОК"/>
          <p:cNvPicPr/>
          <p:nvPr/>
        </p:nvPicPr>
        <p:blipFill>
          <a:blip r:embed="rId2" cstate="print"/>
          <a:srcRect r="-12" b="68195"/>
          <a:stretch>
            <a:fillRect/>
          </a:stretch>
        </p:blipFill>
        <p:spPr bwMode="auto">
          <a:xfrm>
            <a:off x="3515256" y="1065935"/>
            <a:ext cx="8455071" cy="444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2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спект занятия внеурочной деятельности: «Ребусы математических понятий и  слов с картинками» | Математика | СОВРЕМЕННЫЙ УРОК"/>
          <p:cNvPicPr/>
          <p:nvPr/>
        </p:nvPicPr>
        <p:blipFill>
          <a:blip r:embed="rId2" cstate="print"/>
          <a:srcRect t="29513" r="-2544" b="32083"/>
          <a:stretch>
            <a:fillRect/>
          </a:stretch>
        </p:blipFill>
        <p:spPr bwMode="auto">
          <a:xfrm>
            <a:off x="3628159" y="1108083"/>
            <a:ext cx="8563841" cy="42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8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спект занятия внеурочной деятельности: «Ребусы математических понятий и  слов с картинками» | Математика | СОВРЕМЕННЫЙ УРОК"/>
          <p:cNvPicPr/>
          <p:nvPr/>
        </p:nvPicPr>
        <p:blipFill>
          <a:blip r:embed="rId2" cstate="print"/>
          <a:srcRect t="65329" r="3622"/>
          <a:stretch>
            <a:fillRect/>
          </a:stretch>
        </p:blipFill>
        <p:spPr bwMode="auto">
          <a:xfrm>
            <a:off x="3582728" y="1456171"/>
            <a:ext cx="8609271" cy="41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5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усы «Математика 5 класс» | videouroki.net | Яндекс Дзен"/>
          <p:cNvPicPr/>
          <p:nvPr/>
        </p:nvPicPr>
        <p:blipFill>
          <a:blip r:embed="rId2" cstate="print"/>
          <a:srcRect l="12349" t="48773" r="12228" b="5906"/>
          <a:stretch>
            <a:fillRect/>
          </a:stretch>
        </p:blipFill>
        <p:spPr bwMode="auto">
          <a:xfrm>
            <a:off x="3458527" y="1310698"/>
            <a:ext cx="8733473" cy="38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5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86</Words>
  <Application>Microsoft Office PowerPoint</Application>
  <PresentationFormat>Произвольный</PresentationFormat>
  <Paragraphs>16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9zzz</dc:creator>
  <cp:lastModifiedBy>Пользователь Windows</cp:lastModifiedBy>
  <cp:revision>18</cp:revision>
  <dcterms:created xsi:type="dcterms:W3CDTF">2017-06-19T16:02:15Z</dcterms:created>
  <dcterms:modified xsi:type="dcterms:W3CDTF">2022-02-16T13:24:11Z</dcterms:modified>
</cp:coreProperties>
</file>