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9" r:id="rId2"/>
    <p:sldId id="403" r:id="rId3"/>
    <p:sldId id="373" r:id="rId4"/>
    <p:sldId id="387" r:id="rId5"/>
    <p:sldId id="394" r:id="rId6"/>
    <p:sldId id="407" r:id="rId7"/>
    <p:sldId id="397" r:id="rId8"/>
    <p:sldId id="404" r:id="rId9"/>
    <p:sldId id="405" r:id="rId10"/>
    <p:sldId id="408" r:id="rId11"/>
    <p:sldId id="384" r:id="rId12"/>
    <p:sldId id="399" r:id="rId13"/>
    <p:sldId id="372" r:id="rId14"/>
    <p:sldId id="406" r:id="rId15"/>
    <p:sldId id="39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66FF66"/>
    <a:srgbClr val="CCFFFF"/>
    <a:srgbClr val="CCFFCC"/>
    <a:srgbClr val="FF9900"/>
    <a:srgbClr val="A5002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57" autoAdjust="0"/>
  </p:normalViewPr>
  <p:slideViewPr>
    <p:cSldViewPr>
      <p:cViewPr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0EB0EBA0-CB57-49E8-9602-573E74C8B488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E2B048C8-946F-4A50-B1DB-6F756F842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82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536B5E3-0214-4D7F-8923-07A81AD37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20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AA22F2-0EA4-4D5F-B995-9486C806E95F}" type="slidenum">
              <a:rPr lang="ru-RU" sz="1200" b="0"/>
              <a:pPr algn="r" eaLnBrk="1" hangingPunct="1"/>
              <a:t>3</a:t>
            </a:fld>
            <a:endParaRPr lang="ru-RU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F0BF-0A68-4838-898C-167357C41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7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E06C-931C-4055-8EAC-A24E5655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9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4911-DFF0-4851-BAA2-FFB2BF8A5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6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B48F-5A1D-4CD9-9CA9-B1FE2AED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4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7273-66B7-419B-90FA-215210E38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9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4B20-442A-462D-91BF-32032F3F6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5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B9FB-FC11-450D-9B5C-010F642D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1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15377-34F7-49BC-8F73-EE8562CA8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9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874F-77EF-4801-9610-191E8F6F3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4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198B-2F31-4FAE-9291-BC4958E2C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2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D2D2-1673-4600-A9A8-33430FB99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0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6C26-0AAC-48EB-9F5F-EDE90D233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4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2DA6F-A40F-4CC5-BD42-910E4DFF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63AB-1E92-4398-8FCC-F7D8AB65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4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1B41-E31C-45EC-8B74-8D81647A0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8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8E57-A343-495E-BA29-5F734F50F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50000">
              <a:srgbClr val="FFFFFF"/>
            </a:gs>
            <a:gs pos="100000">
              <a:srgbClr val="00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76745AD-C566-4040-BF1E-AA069AE71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2;&#1077;&#1081;&#1088;&#1080;&#1084;&#1076;&#1080;&#1083;&#1080;&#1082;\&#1072;&#1085;&#1072;%20&#1090;&#1091;&#1088;&#1072;&#1083;&#1099;%20&#1078;&#1099;&#1088;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41;&#1072;&#1083;&#1072;&#1083;&#1072;&#1088;%20&#1257;&#1083;&#1077;&#1187;&#1110;%20-%20&#1044;&#1086;&#1084;&#1073;&#1099;&#1088;&#1072;&#1089;&#1099;&#1079;%20&#1089;&#1072;&#1085;%20&#1082;&#1072;&#1081;&#1076;&#1072;%20(minus)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_muzika_dlja_dushi_i_tela_-_relaks_(zf.fm).mp3" TargetMode="Externa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uzika_dlja_dushi_-__spokojnajanezhnaja_(zf.fm)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ухар\Desktop\heart_PNG6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92281"/>
            <a:ext cx="7704856" cy="72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49" y="836712"/>
            <a:ext cx="3402012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body" idx="4294967295"/>
          </p:nvPr>
        </p:nvSpPr>
        <p:spPr>
          <a:xfrm>
            <a:off x="133350" y="552450"/>
            <a:ext cx="8893175" cy="59055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buFontTx/>
              <a:buNone/>
            </a:pPr>
            <a:endParaRPr lang="kk-KZ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kk-KZ" sz="4000" b="1" i="1" dirty="0" smtClean="0">
                <a:solidFill>
                  <a:schemeClr val="hlink"/>
                </a:solidFill>
                <a:latin typeface="Century Schoolbook" pitchFamily="18" charset="0"/>
              </a:rPr>
              <a:t> </a:t>
            </a:r>
            <a:endParaRPr lang="kk-KZ" sz="4800" b="1" i="1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ru-RU" sz="4400" b="1" i="1" dirty="0" smtClean="0">
                <a:latin typeface="Century Schoolbook" pitchFamily="18" charset="0"/>
              </a:rPr>
              <a:t>  </a:t>
            </a:r>
            <a:endParaRPr lang="kk-KZ" sz="4000" b="1" i="1" dirty="0" smtClean="0">
              <a:latin typeface="Century Schoolbook" pitchFamily="18" charset="0"/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21519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1521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20" name="Picture 9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Группа 26"/>
          <p:cNvGrpSpPr>
            <a:grpSpLocks/>
          </p:cNvGrpSpPr>
          <p:nvPr/>
        </p:nvGrpSpPr>
        <p:grpSpPr bwMode="auto">
          <a:xfrm>
            <a:off x="0" y="5084763"/>
            <a:ext cx="9144000" cy="1484312"/>
            <a:chOff x="0" y="5273664"/>
            <a:chExt cx="8877313" cy="1597025"/>
          </a:xfrm>
        </p:grpSpPr>
        <p:pic>
          <p:nvPicPr>
            <p:cNvPr id="21516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9" descr="гул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9" name="Группа 26"/>
          <p:cNvGrpSpPr>
            <a:grpSpLocks/>
          </p:cNvGrpSpPr>
          <p:nvPr/>
        </p:nvGrpSpPr>
        <p:grpSpPr bwMode="auto">
          <a:xfrm>
            <a:off x="152400" y="-114300"/>
            <a:ext cx="9144000" cy="1484313"/>
            <a:chOff x="0" y="5273664"/>
            <a:chExt cx="8877313" cy="1597025"/>
          </a:xfrm>
        </p:grpSpPr>
        <p:pic>
          <p:nvPicPr>
            <p:cNvPr id="21513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9" descr="гул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Рисунок 20" descr="C:\Users\Гаухар\Desktop\Құрманғазы _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67" y="3479007"/>
            <a:ext cx="3314065" cy="24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Гаухар\Desktop\бокс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8376"/>
            <a:ext cx="2997002" cy="225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Гаухар\Desktop\Ринат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26222"/>
            <a:ext cx="3048000" cy="2391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25381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0_8ad6_18898049_X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-387350"/>
            <a:ext cx="34893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C:\Documents and Settings\Loner\Мои документы\Мои рисунки\B_Fly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945063"/>
            <a:ext cx="2159001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229225"/>
            <a:ext cx="19446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18002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1018252" y="1547813"/>
            <a:ext cx="52562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600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өнер көрсету</a:t>
            </a:r>
            <a:endParaRPr lang="ru-RU" sz="3600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536" name="ана туралы жыр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84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16050" y="3135959"/>
            <a:ext cx="52562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600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топ: Ән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3600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топ: Би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3600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топ: Сурет</a:t>
            </a:r>
            <a:endParaRPr lang="ru-RU" sz="3600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139" fill="hold"/>
                                        <p:tgtEl>
                                          <p:spTgt spid="107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53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5251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4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9742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0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50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0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2764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0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0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221163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0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1007269" y="1213"/>
            <a:ext cx="72739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000" dirty="0" smtClean="0">
                <a:solidFill>
                  <a:srgbClr val="0000CC"/>
                </a:solidFill>
                <a:latin typeface="Times New Roman" pitchFamily="18" charset="0"/>
              </a:rPr>
              <a:t>Топтық ән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4000" dirty="0" smtClean="0">
                <a:solidFill>
                  <a:srgbClr val="0000CC"/>
                </a:solidFill>
                <a:latin typeface="Times New Roman" pitchFamily="18" charset="0"/>
              </a:rPr>
              <a:t>«Домбырасыз ән қайда?»</a:t>
            </a:r>
            <a:endParaRPr lang="ru-RU" sz="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460" name="AutoShape 40">
            <a:hlinkClick r:id="rId4" action="ppaction://hlinkfile"/>
          </p:cNvPr>
          <p:cNvSpPr>
            <a:spLocks noChangeArrowheads="1"/>
          </p:cNvSpPr>
          <p:nvPr/>
        </p:nvSpPr>
        <p:spPr bwMode="auto">
          <a:xfrm rot="21428726">
            <a:off x="7124639" y="1630995"/>
            <a:ext cx="1079500" cy="503237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64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815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7340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8769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87692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7340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7340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132856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1.Елдің </a:t>
            </a:r>
            <a:r>
              <a:rPr lang="ru-RU" dirty="0" err="1"/>
              <a:t>жырын</a:t>
            </a:r>
            <a:r>
              <a:rPr lang="ru-RU" dirty="0"/>
              <a:t> </a:t>
            </a:r>
            <a:r>
              <a:rPr lang="ru-RU" dirty="0" err="1"/>
              <a:t>жырлаған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Қайғысында</a:t>
            </a:r>
            <a:r>
              <a:rPr lang="ru-RU" dirty="0" smtClean="0"/>
              <a:t> </a:t>
            </a:r>
            <a:r>
              <a:rPr lang="ru-RU" dirty="0" err="1"/>
              <a:t>толғаған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Домбырасыз</a:t>
            </a:r>
            <a:r>
              <a:rPr lang="ru-RU" dirty="0" smtClean="0"/>
              <a:t> </a:t>
            </a:r>
            <a:r>
              <a:rPr lang="ru-RU" dirty="0" err="1" smtClean="0"/>
              <a:t>ешқашан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Журекке</a:t>
            </a:r>
            <a:r>
              <a:rPr lang="ru-RU" dirty="0" smtClean="0"/>
              <a:t> </a:t>
            </a:r>
            <a:r>
              <a:rPr lang="ru-RU" dirty="0"/>
              <a:t>ем </a:t>
            </a:r>
            <a:r>
              <a:rPr lang="ru-RU" dirty="0" err="1"/>
              <a:t>қонбаған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Қ:сы </a:t>
            </a:r>
          </a:p>
          <a:p>
            <a:r>
              <a:rPr lang="ru-RU" dirty="0" err="1" smtClean="0"/>
              <a:t>Домбырасыз</a:t>
            </a:r>
            <a:r>
              <a:rPr lang="ru-RU" dirty="0" smtClean="0"/>
              <a:t> </a:t>
            </a:r>
            <a:r>
              <a:rPr lang="ru-RU" dirty="0" err="1"/>
              <a:t>сән</a:t>
            </a:r>
            <a:r>
              <a:rPr lang="ru-RU" dirty="0"/>
              <a:t> </a:t>
            </a:r>
            <a:r>
              <a:rPr lang="ru-RU" dirty="0" err="1"/>
              <a:t>қайда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Домбырасыз</a:t>
            </a:r>
            <a:r>
              <a:rPr lang="ru-RU" dirty="0" smtClean="0"/>
              <a:t> </a:t>
            </a:r>
            <a:r>
              <a:rPr lang="ru-RU" dirty="0" err="1"/>
              <a:t>ән</a:t>
            </a:r>
            <a:r>
              <a:rPr lang="ru-RU" dirty="0"/>
              <a:t> </a:t>
            </a:r>
            <a:r>
              <a:rPr lang="ru-RU" dirty="0" err="1"/>
              <a:t>қайда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err="1" smtClean="0"/>
              <a:t>Әнмен</a:t>
            </a:r>
            <a:r>
              <a:rPr lang="ru-RU" dirty="0" smtClean="0"/>
              <a:t> </a:t>
            </a:r>
            <a:r>
              <a:rPr lang="ru-RU" dirty="0" err="1"/>
              <a:t>күй</a:t>
            </a:r>
            <a:r>
              <a:rPr lang="ru-RU" dirty="0"/>
              <a:t> бар </a:t>
            </a:r>
            <a:r>
              <a:rPr lang="ru-RU" dirty="0" err="1"/>
              <a:t>өмірде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Отта</a:t>
            </a:r>
            <a:r>
              <a:rPr lang="ru-RU" dirty="0" smtClean="0"/>
              <a:t> </a:t>
            </a:r>
            <a:r>
              <a:rPr lang="ru-RU" dirty="0" err="1"/>
              <a:t>лаулап</a:t>
            </a:r>
            <a:r>
              <a:rPr lang="ru-RU" dirty="0"/>
              <a:t> </a:t>
            </a:r>
            <a:r>
              <a:rPr lang="ru-RU" dirty="0" err="1"/>
              <a:t>жанбай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2276475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2.Құрмангазы </a:t>
            </a:r>
            <a:r>
              <a:rPr lang="ru-RU" dirty="0" err="1"/>
              <a:t>Тәттімбет</a:t>
            </a:r>
            <a:r>
              <a:rPr lang="ru-RU" dirty="0"/>
              <a:t>, </a:t>
            </a:r>
            <a:r>
              <a:rPr lang="ru-RU" dirty="0" err="1"/>
              <a:t>Домбырамен</a:t>
            </a:r>
            <a:r>
              <a:rPr lang="ru-RU" dirty="0"/>
              <a:t> </a:t>
            </a:r>
            <a:r>
              <a:rPr lang="ru-RU" dirty="0" err="1"/>
              <a:t>сайраған</a:t>
            </a:r>
            <a:r>
              <a:rPr lang="ru-RU" dirty="0"/>
              <a:t> . </a:t>
            </a:r>
            <a:r>
              <a:rPr lang="ru-RU" dirty="0" err="1"/>
              <a:t>Журекке</a:t>
            </a:r>
            <a:r>
              <a:rPr lang="ru-RU" dirty="0"/>
              <a:t> от </a:t>
            </a:r>
            <a:r>
              <a:rPr lang="ru-RU" dirty="0" err="1"/>
              <a:t>жақсын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, </a:t>
            </a:r>
            <a:r>
              <a:rPr lang="ru-RU" dirty="0" err="1"/>
              <a:t>Елге</a:t>
            </a:r>
            <a:r>
              <a:rPr lang="ru-RU" dirty="0"/>
              <a:t> </a:t>
            </a:r>
            <a:r>
              <a:rPr lang="ru-RU" dirty="0" err="1" smtClean="0"/>
              <a:t>күйін</a:t>
            </a:r>
            <a:r>
              <a:rPr lang="ru-RU" dirty="0" smtClean="0"/>
              <a:t> </a:t>
            </a:r>
            <a:r>
              <a:rPr lang="ru-RU" dirty="0" err="1" smtClean="0"/>
              <a:t>арнаған</a:t>
            </a:r>
            <a:r>
              <a:rPr lang="ru-RU" dirty="0" smtClean="0"/>
              <a:t> 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Қ:сы </a:t>
            </a:r>
          </a:p>
          <a:p>
            <a:r>
              <a:rPr lang="ru-RU" dirty="0" err="1" smtClean="0"/>
              <a:t>Абай,Жамбыл</a:t>
            </a:r>
            <a:r>
              <a:rPr lang="ru-RU" dirty="0"/>
              <a:t>, </a:t>
            </a:r>
            <a:r>
              <a:rPr lang="ru-RU" dirty="0" smtClean="0"/>
              <a:t>сал </a:t>
            </a:r>
            <a:r>
              <a:rPr lang="ru-RU" dirty="0" err="1" smtClean="0"/>
              <a:t>Біржан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Таң</a:t>
            </a:r>
            <a:r>
              <a:rPr lang="ru-RU" dirty="0" smtClean="0"/>
              <a:t> </a:t>
            </a:r>
            <a:r>
              <a:rPr lang="ru-RU" dirty="0" err="1"/>
              <a:t>қалдырып</a:t>
            </a:r>
            <a:r>
              <a:rPr lang="ru-RU" dirty="0"/>
              <a:t> ан </a:t>
            </a:r>
            <a:r>
              <a:rPr lang="ru-RU" dirty="0" err="1" smtClean="0"/>
              <a:t>салған</a:t>
            </a:r>
            <a:r>
              <a:rPr lang="ru-RU" dirty="0"/>
              <a:t>. </a:t>
            </a:r>
            <a:r>
              <a:rPr lang="ru-RU" dirty="0" err="1" smtClean="0"/>
              <a:t>Жүрегіңді</a:t>
            </a:r>
            <a:r>
              <a:rPr lang="ru-RU" dirty="0" smtClean="0"/>
              <a:t> </a:t>
            </a:r>
            <a:r>
              <a:rPr lang="ru-RU" dirty="0" err="1" smtClean="0"/>
              <a:t>жандырған</a:t>
            </a:r>
            <a:r>
              <a:rPr lang="ru-RU" dirty="0"/>
              <a:t>, </a:t>
            </a:r>
            <a:r>
              <a:rPr lang="ru-RU" dirty="0" err="1"/>
              <a:t>Естіген</a:t>
            </a:r>
            <a:r>
              <a:rPr lang="ru-RU" dirty="0"/>
              <a:t> </a:t>
            </a:r>
            <a:r>
              <a:rPr lang="ru-RU" dirty="0" err="1"/>
              <a:t>жан</a:t>
            </a:r>
            <a:r>
              <a:rPr lang="ru-RU" dirty="0"/>
              <a:t> </a:t>
            </a:r>
            <a:r>
              <a:rPr lang="ru-RU" smtClean="0"/>
              <a:t>тамсанған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84213" y="1916113"/>
            <a:ext cx="79216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000" i="1" dirty="0">
                <a:solidFill>
                  <a:srgbClr val="A50021"/>
                </a:solidFill>
                <a:latin typeface="Century Schoolbook" pitchFamily="18" charset="0"/>
              </a:rPr>
              <a:t>Үйге тапсырма: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4000" i="1" dirty="0" smtClean="0">
                <a:solidFill>
                  <a:srgbClr val="A50021"/>
                </a:solidFill>
                <a:latin typeface="Century Schoolbook" pitchFamily="18" charset="0"/>
              </a:rPr>
              <a:t>91 бет оқу, «Менің өнерім» тақырыбына эссе жазу.</a:t>
            </a:r>
            <a:endParaRPr lang="ru-RU" sz="4000" i="1" dirty="0">
              <a:solidFill>
                <a:srgbClr val="A50021"/>
              </a:solidFill>
              <a:latin typeface="Century Schoolbook" pitchFamily="18" charset="0"/>
            </a:endParaRPr>
          </a:p>
        </p:txBody>
      </p:sp>
      <p:pic>
        <p:nvPicPr>
          <p:cNvPr id="22531" name="Picture 11" descr="6816310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9335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3" descr="a957c68d5c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55782266_open_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00625"/>
            <a:ext cx="2987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994275"/>
            <a:ext cx="13620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1547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84213" y="1916113"/>
            <a:ext cx="7921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000" i="1" dirty="0" smtClean="0">
                <a:solidFill>
                  <a:srgbClr val="A50021"/>
                </a:solidFill>
                <a:latin typeface="Century Schoolbook" pitchFamily="18" charset="0"/>
              </a:rPr>
              <a:t>Тыныштық сәті</a:t>
            </a:r>
            <a:endParaRPr lang="ru-RU" sz="4000" i="1" dirty="0">
              <a:solidFill>
                <a:srgbClr val="A50021"/>
              </a:solidFill>
              <a:latin typeface="Century Schoolbook" pitchFamily="18" charset="0"/>
            </a:endParaRPr>
          </a:p>
        </p:txBody>
      </p:sp>
      <p:pic>
        <p:nvPicPr>
          <p:cNvPr id="22531" name="Picture 11" descr="6816310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19335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3" descr="a957c68d5c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4" descr="bird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bird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1547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4" descr="bird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autotrening.su/wp-content/uploads/2016/12/38914455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9223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25533725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0825" y="6092825"/>
            <a:ext cx="845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95288" y="6100763"/>
            <a:ext cx="8208962" cy="64135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600" i="1">
                <a:latin typeface="Century Schoolbook" pitchFamily="18" charset="0"/>
              </a:rPr>
              <a:t>Назарларыңызға рахмет!</a:t>
            </a:r>
            <a:endParaRPr lang="ru-RU" sz="3600" i="1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"/>
          <p:cNvSpPr txBox="1">
            <a:spLocks noChangeArrowheads="1"/>
          </p:cNvSpPr>
          <p:nvPr/>
        </p:nvSpPr>
        <p:spPr>
          <a:xfrm>
            <a:off x="714375" y="214313"/>
            <a:ext cx="7772400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4000" b="1" i="1" kern="0" dirty="0" smtClean="0">
                <a:solidFill>
                  <a:srgbClr val="0000FF"/>
                </a:solidFill>
              </a:rPr>
              <a:t> </a:t>
            </a:r>
            <a:r>
              <a:rPr lang="kk-KZ" sz="4000" b="1" i="1" kern="0" dirty="0" smtClean="0">
                <a:solidFill>
                  <a:srgbClr val="0000FF"/>
                </a:solidFill>
                <a:latin typeface="Century Schoolbook" pitchFamily="18" charset="0"/>
              </a:rPr>
              <a:t>Топқа бөлу</a:t>
            </a:r>
            <a:endParaRPr lang="ru-RU" sz="4000" b="1" i="1" kern="0" dirty="0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5" name="Rectangle 94"/>
          <p:cNvSpPr txBox="1">
            <a:spLocks noChangeArrowheads="1"/>
          </p:cNvSpPr>
          <p:nvPr/>
        </p:nvSpPr>
        <p:spPr>
          <a:xfrm>
            <a:off x="726951" y="1772816"/>
            <a:ext cx="7772400" cy="29523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42950" indent="-742950" eaLnBrk="1" hangingPunct="1">
              <a:buFont typeface="+mj-lt"/>
              <a:buAutoNum type="arabicPeriod"/>
            </a:pPr>
            <a:r>
              <a:rPr lang="kk-KZ" sz="5400" b="1" i="1" kern="0" dirty="0" smtClean="0">
                <a:solidFill>
                  <a:srgbClr val="0000FF"/>
                </a:solidFill>
              </a:rPr>
              <a:t> </a:t>
            </a:r>
            <a:r>
              <a:rPr lang="kk-KZ" sz="5400" i="1" kern="0" dirty="0" smtClean="0">
                <a:solidFill>
                  <a:srgbClr val="0000FF"/>
                </a:solidFill>
                <a:latin typeface="Century Schoolbook" pitchFamily="18" charset="0"/>
              </a:rPr>
              <a:t>Әншілер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kk-KZ" sz="5400" i="1" kern="0" dirty="0" smtClean="0">
                <a:solidFill>
                  <a:srgbClr val="0000FF"/>
                </a:solidFill>
                <a:latin typeface="Century Schoolbook" pitchFamily="18" charset="0"/>
              </a:rPr>
              <a:t>Бишілер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kk-KZ" sz="5400" i="1" kern="0" dirty="0" smtClean="0">
                <a:solidFill>
                  <a:srgbClr val="0000FF"/>
                </a:solidFill>
                <a:latin typeface="Century Schoolbook" pitchFamily="18" charset="0"/>
              </a:rPr>
              <a:t>Суретшілер</a:t>
            </a:r>
          </a:p>
          <a:p>
            <a:pPr marL="742950" indent="-742950" eaLnBrk="1" hangingPunct="1">
              <a:buFont typeface="+mj-lt"/>
              <a:buAutoNum type="arabicPeriod"/>
            </a:pPr>
            <a:endParaRPr lang="ru-RU" sz="4000" b="1" i="1" kern="0" dirty="0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9247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9248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6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7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28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9245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9230" name="Picture 23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Rectangle 94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3600" b="1" i="1" dirty="0" smtClean="0">
                <a:solidFill>
                  <a:srgbClr val="0000FF"/>
                </a:solidFill>
              </a:rPr>
              <a:t> </a:t>
            </a:r>
            <a:r>
              <a:rPr lang="kk-KZ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Тыныштық сәті</a:t>
            </a:r>
            <a:endParaRPr lang="ru-RU" sz="3600" b="1" i="1" dirty="0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9232" name="Oval 30"/>
          <p:cNvSpPr>
            <a:spLocks noChangeArrowheads="1"/>
          </p:cNvSpPr>
          <p:nvPr/>
        </p:nvSpPr>
        <p:spPr bwMode="auto">
          <a:xfrm>
            <a:off x="3549650" y="2636838"/>
            <a:ext cx="1943100" cy="1871662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33"/>
          <p:cNvSpPr>
            <a:spLocks noChangeArrowheads="1"/>
          </p:cNvSpPr>
          <p:nvPr/>
        </p:nvSpPr>
        <p:spPr bwMode="auto">
          <a:xfrm rot="3198455">
            <a:off x="6047581" y="1234282"/>
            <a:ext cx="504825" cy="2303462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34"/>
          <p:cNvSpPr>
            <a:spLocks noChangeArrowheads="1"/>
          </p:cNvSpPr>
          <p:nvPr/>
        </p:nvSpPr>
        <p:spPr bwMode="auto">
          <a:xfrm rot="5266615">
            <a:off x="6874669" y="1897857"/>
            <a:ext cx="504825" cy="3240087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35"/>
          <p:cNvSpPr>
            <a:spLocks noChangeArrowheads="1"/>
          </p:cNvSpPr>
          <p:nvPr/>
        </p:nvSpPr>
        <p:spPr bwMode="auto">
          <a:xfrm rot="16333385" flipH="1">
            <a:off x="1656556" y="1916907"/>
            <a:ext cx="504825" cy="3240088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36"/>
          <p:cNvSpPr>
            <a:spLocks noChangeArrowheads="1"/>
          </p:cNvSpPr>
          <p:nvPr/>
        </p:nvSpPr>
        <p:spPr bwMode="auto">
          <a:xfrm rot="18401545" flipH="1">
            <a:off x="2466181" y="1218407"/>
            <a:ext cx="504825" cy="2303462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utoShape 37"/>
          <p:cNvSpPr>
            <a:spLocks noChangeArrowheads="1"/>
          </p:cNvSpPr>
          <p:nvPr/>
        </p:nvSpPr>
        <p:spPr bwMode="auto">
          <a:xfrm rot="926352">
            <a:off x="4840288" y="1028700"/>
            <a:ext cx="504825" cy="1646238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38"/>
          <p:cNvSpPr>
            <a:spLocks noChangeArrowheads="1"/>
          </p:cNvSpPr>
          <p:nvPr/>
        </p:nvSpPr>
        <p:spPr bwMode="auto">
          <a:xfrm rot="-1509269">
            <a:off x="3584575" y="1008063"/>
            <a:ext cx="504825" cy="1727200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AutoShape 39"/>
          <p:cNvSpPr>
            <a:spLocks noChangeArrowheads="1"/>
          </p:cNvSpPr>
          <p:nvPr/>
        </p:nvSpPr>
        <p:spPr bwMode="auto">
          <a:xfrm rot="-7108561">
            <a:off x="2015331" y="3248819"/>
            <a:ext cx="504825" cy="3024188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AutoShape 40"/>
          <p:cNvSpPr>
            <a:spLocks noChangeArrowheads="1"/>
          </p:cNvSpPr>
          <p:nvPr/>
        </p:nvSpPr>
        <p:spPr bwMode="auto">
          <a:xfrm rot="7515028">
            <a:off x="6463506" y="3337720"/>
            <a:ext cx="504825" cy="3135312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AutoShape 41"/>
          <p:cNvSpPr>
            <a:spLocks noChangeArrowheads="1"/>
          </p:cNvSpPr>
          <p:nvPr/>
        </p:nvSpPr>
        <p:spPr bwMode="auto">
          <a:xfrm rot="20193620" flipV="1">
            <a:off x="5257800" y="4330700"/>
            <a:ext cx="504825" cy="1987550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AutoShape 42"/>
          <p:cNvSpPr>
            <a:spLocks noChangeArrowheads="1"/>
          </p:cNvSpPr>
          <p:nvPr/>
        </p:nvSpPr>
        <p:spPr bwMode="auto">
          <a:xfrm rot="1897403" flipV="1">
            <a:off x="3203575" y="4292600"/>
            <a:ext cx="504825" cy="2030413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AutoShape 43"/>
          <p:cNvSpPr>
            <a:spLocks noChangeArrowheads="1"/>
          </p:cNvSpPr>
          <p:nvPr/>
        </p:nvSpPr>
        <p:spPr bwMode="auto">
          <a:xfrm rot="21365176" flipV="1">
            <a:off x="4341813" y="4508500"/>
            <a:ext cx="504825" cy="1987550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4" name="Rectangle 44"/>
          <p:cNvSpPr>
            <a:spLocks noChangeArrowheads="1"/>
          </p:cNvSpPr>
          <p:nvPr/>
        </p:nvSpPr>
        <p:spPr bwMode="auto">
          <a:xfrm>
            <a:off x="1042988" y="2636838"/>
            <a:ext cx="76327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600" i="1" dirty="0" smtClean="0">
                <a:solidFill>
                  <a:srgbClr val="CC0000"/>
                </a:solidFill>
                <a:latin typeface="Century Schoolbook" pitchFamily="18" charset="0"/>
              </a:rPr>
              <a:t>1.Қысқы бақта қандай сезімде болдыңдар?</a:t>
            </a:r>
          </a:p>
          <a:p>
            <a:r>
              <a:rPr lang="kk-KZ" sz="3600" i="1" dirty="0" smtClean="0">
                <a:solidFill>
                  <a:srgbClr val="CC0000"/>
                </a:solidFill>
                <a:latin typeface="Century Schoolbook" pitchFamily="18" charset="0"/>
              </a:rPr>
              <a:t>2.Данышпан ата қандай бата берді?</a:t>
            </a:r>
            <a:endParaRPr lang="ru-RU" sz="3600" i="1" dirty="0">
              <a:solidFill>
                <a:srgbClr val="CC000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https://i1.sndcdn.com/artworks-000137389360-tv6xxk-t500x500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38" y="4718261"/>
            <a:ext cx="1970959" cy="19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35e170f92f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Гаухар\Desktop\IMG_20180208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0" y="116632"/>
            <a:ext cx="8826606" cy="67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116012" y="2827586"/>
            <a:ext cx="6911975" cy="3097212"/>
          </a:xfrm>
          <a:prstGeom prst="foldedCorner">
            <a:avLst>
              <a:gd name="adj" fmla="val 125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2000" b="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5400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95288" y="766763"/>
            <a:ext cx="8208962" cy="2519362"/>
          </a:xfrm>
          <a:prstGeom prst="star8">
            <a:avLst>
              <a:gd name="adj" fmla="val 38255"/>
            </a:avLst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5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Жаңа сабақ</a:t>
            </a:r>
            <a:endParaRPr lang="ru-RU" sz="54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4005064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Өнерлі бала - сүйкімді</a:t>
            </a:r>
            <a:endParaRPr lang="ru-RU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57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ухар\Desktop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77"/>
            <a:ext cx="9036496" cy="67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6816310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9335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3" descr="a957c68d5c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55782266_open_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00625"/>
            <a:ext cx="2987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994275"/>
            <a:ext cx="13620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1547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2722282" y="1021333"/>
            <a:ext cx="4540025" cy="90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 err="1" smtClean="0">
                <a:latin typeface="Century Schoolbook" pitchFamily="18" charset="0"/>
              </a:rPr>
              <a:t>Топтық</a:t>
            </a:r>
            <a:r>
              <a:rPr lang="ru-RU" sz="4000" i="1" dirty="0" smtClean="0">
                <a:latin typeface="Century Schoolbook" pitchFamily="18" charset="0"/>
              </a:rPr>
              <a:t> </a:t>
            </a:r>
            <a:r>
              <a:rPr lang="ru-RU" sz="4000" i="1" dirty="0" err="1" smtClean="0">
                <a:latin typeface="Century Schoolbook" pitchFamily="18" charset="0"/>
              </a:rPr>
              <a:t>жұмыс</a:t>
            </a:r>
            <a:endParaRPr lang="ru-RU" sz="4000" i="1" dirty="0"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3575" y="2348880"/>
            <a:ext cx="6094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топ: Адасқан жолдар</a:t>
            </a:r>
          </a:p>
          <a:p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топ: мазмұндау</a:t>
            </a:r>
          </a:p>
          <a:p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топ: мәтін бойынша сұрақтар әзірлеу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body" idx="4294967295"/>
          </p:nvPr>
        </p:nvSpPr>
        <p:spPr>
          <a:xfrm>
            <a:off x="133350" y="552450"/>
            <a:ext cx="8893175" cy="59055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buFontTx/>
              <a:buNone/>
            </a:pPr>
            <a:endParaRPr lang="kk-KZ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kk-KZ" sz="4000" b="1" i="1" dirty="0" smtClean="0">
                <a:solidFill>
                  <a:schemeClr val="hlink"/>
                </a:solidFill>
                <a:latin typeface="Century Schoolbook" pitchFamily="18" charset="0"/>
              </a:rPr>
              <a:t> </a:t>
            </a:r>
            <a:r>
              <a:rPr lang="kk-KZ" sz="4000" b="1" i="1" dirty="0">
                <a:solidFill>
                  <a:schemeClr val="hlink"/>
                </a:solidFill>
                <a:latin typeface="Century Schoolbook" pitchFamily="18" charset="0"/>
              </a:rPr>
              <a:t>Дәйексөз</a:t>
            </a:r>
          </a:p>
          <a:p>
            <a:pPr marL="609600" indent="-609600" algn="ctr">
              <a:buNone/>
            </a:pPr>
            <a:endParaRPr lang="kk-KZ" sz="4800" b="1" i="1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None/>
            </a:pPr>
            <a:r>
              <a:rPr lang="kk-KZ" sz="4800" b="1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сәні – өнер, білім, ақылы.</a:t>
            </a:r>
            <a:endParaRPr lang="kk-KZ" sz="4800" b="1" i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ru-RU" sz="4400" b="1" i="1" dirty="0" smtClean="0">
                <a:latin typeface="Century Schoolbook" pitchFamily="18" charset="0"/>
              </a:rPr>
              <a:t>  </a:t>
            </a:r>
            <a:endParaRPr lang="kk-KZ" sz="4000" b="1" i="1" dirty="0" smtClean="0">
              <a:latin typeface="Century Schoolbook" pitchFamily="18" charset="0"/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21519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1521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20" name="Picture 9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Группа 26"/>
          <p:cNvGrpSpPr>
            <a:grpSpLocks/>
          </p:cNvGrpSpPr>
          <p:nvPr/>
        </p:nvGrpSpPr>
        <p:grpSpPr bwMode="auto">
          <a:xfrm>
            <a:off x="0" y="5084763"/>
            <a:ext cx="9144000" cy="1484312"/>
            <a:chOff x="0" y="5273664"/>
            <a:chExt cx="8877313" cy="1597025"/>
          </a:xfrm>
        </p:grpSpPr>
        <p:pic>
          <p:nvPicPr>
            <p:cNvPr id="21516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9" descr="гул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9" name="Группа 26"/>
          <p:cNvGrpSpPr>
            <a:grpSpLocks/>
          </p:cNvGrpSpPr>
          <p:nvPr/>
        </p:nvGrpSpPr>
        <p:grpSpPr bwMode="auto">
          <a:xfrm>
            <a:off x="152400" y="-114300"/>
            <a:ext cx="9144000" cy="1484313"/>
            <a:chOff x="0" y="5273664"/>
            <a:chExt cx="8877313" cy="1597025"/>
          </a:xfrm>
        </p:grpSpPr>
        <p:pic>
          <p:nvPicPr>
            <p:cNvPr id="21513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9" descr="гул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387073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body" idx="4294967295"/>
          </p:nvPr>
        </p:nvSpPr>
        <p:spPr>
          <a:xfrm>
            <a:off x="133350" y="552450"/>
            <a:ext cx="8893175" cy="59055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buFontTx/>
              <a:buNone/>
            </a:pPr>
            <a:endParaRPr lang="kk-KZ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kk-KZ" sz="4000" b="1" i="1" dirty="0" smtClean="0">
                <a:solidFill>
                  <a:schemeClr val="hlink"/>
                </a:solidFill>
                <a:latin typeface="Century Schoolbook" pitchFamily="18" charset="0"/>
              </a:rPr>
              <a:t> Мұғалім сыйы</a:t>
            </a:r>
            <a:endParaRPr lang="kk-KZ" sz="4000" b="1" i="1" dirty="0">
              <a:solidFill>
                <a:schemeClr val="hlink"/>
              </a:solidFill>
              <a:latin typeface="Century Schoolbook" pitchFamily="18" charset="0"/>
            </a:endParaRPr>
          </a:p>
          <a:p>
            <a:pPr marL="609600" indent="-609600" algn="ctr">
              <a:buNone/>
            </a:pPr>
            <a:endParaRPr lang="kk-KZ" sz="4800" b="1" i="1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ru-RU" sz="4400" b="1" i="1" dirty="0" smtClean="0">
                <a:latin typeface="Century Schoolbook" pitchFamily="18" charset="0"/>
              </a:rPr>
              <a:t>  </a:t>
            </a:r>
            <a:endParaRPr lang="kk-KZ" sz="4000" b="1" i="1" dirty="0" smtClean="0">
              <a:latin typeface="Century Schoolbook" pitchFamily="18" charset="0"/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21519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1521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20" name="Picture 9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Группа 26"/>
          <p:cNvGrpSpPr>
            <a:grpSpLocks/>
          </p:cNvGrpSpPr>
          <p:nvPr/>
        </p:nvGrpSpPr>
        <p:grpSpPr bwMode="auto">
          <a:xfrm>
            <a:off x="0" y="5084763"/>
            <a:ext cx="9144000" cy="1484312"/>
            <a:chOff x="0" y="5273664"/>
            <a:chExt cx="8877313" cy="1597025"/>
          </a:xfrm>
        </p:grpSpPr>
        <p:pic>
          <p:nvPicPr>
            <p:cNvPr id="21516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9" descr="гул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9" name="Группа 26"/>
          <p:cNvGrpSpPr>
            <a:grpSpLocks/>
          </p:cNvGrpSpPr>
          <p:nvPr/>
        </p:nvGrpSpPr>
        <p:grpSpPr bwMode="auto">
          <a:xfrm>
            <a:off x="152400" y="-114300"/>
            <a:ext cx="9144000" cy="1484313"/>
            <a:chOff x="0" y="5273664"/>
            <a:chExt cx="8877313" cy="1597025"/>
          </a:xfrm>
        </p:grpSpPr>
        <p:pic>
          <p:nvPicPr>
            <p:cNvPr id="21513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9" descr="гул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Рисунок 17" descr="C:\Users\Гаухар\Desktop\қастеев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5" y="1370013"/>
            <a:ext cx="2139950" cy="284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Гаухар\Desktop\роза рымбаева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16024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Гаухар\Desktop\шара жиенқұлова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84411"/>
            <a:ext cx="2379345" cy="321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09261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2846</TotalTime>
  <Words>173</Words>
  <Application>Microsoft Office PowerPoint</Application>
  <PresentationFormat>Экран (4:3)</PresentationFormat>
  <Paragraphs>53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Презентация PowerPoint</vt:lpstr>
      <vt:lpstr> Тыныштық сәті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Средняя школа №....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xxxx</dc:creator>
  <cp:lastModifiedBy>Гаухар</cp:lastModifiedBy>
  <cp:revision>287</cp:revision>
  <dcterms:created xsi:type="dcterms:W3CDTF">2007-02-20T16:25:57Z</dcterms:created>
  <dcterms:modified xsi:type="dcterms:W3CDTF">2018-02-08T16:53:27Z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1719880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NXTAG2">
    <vt:lpwstr>000800ca3f000000000001024110</vt:lpwstr>
  </property>
</Properties>
</file>