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2" r:id="rId8"/>
    <p:sldId id="263" r:id="rId9"/>
    <p:sldId id="264" r:id="rId10"/>
    <p:sldId id="265" r:id="rId11"/>
    <p:sldId id="266" r:id="rId12"/>
    <p:sldId id="268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69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D3CD-7820-417F-80D2-CF02AEE4ADF0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2C49-FC1E-4FA4-9697-2A93BB9D8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8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D3CD-7820-417F-80D2-CF02AEE4ADF0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2C49-FC1E-4FA4-9697-2A93BB9D8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59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D3CD-7820-417F-80D2-CF02AEE4ADF0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2C49-FC1E-4FA4-9697-2A93BB9D8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5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D3CD-7820-417F-80D2-CF02AEE4ADF0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2C49-FC1E-4FA4-9697-2A93BB9D8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94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D3CD-7820-417F-80D2-CF02AEE4ADF0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2C49-FC1E-4FA4-9697-2A93BB9D8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31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D3CD-7820-417F-80D2-CF02AEE4ADF0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2C49-FC1E-4FA4-9697-2A93BB9D8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8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D3CD-7820-417F-80D2-CF02AEE4ADF0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2C49-FC1E-4FA4-9697-2A93BB9D8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9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D3CD-7820-417F-80D2-CF02AEE4ADF0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2C49-FC1E-4FA4-9697-2A93BB9D8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3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D3CD-7820-417F-80D2-CF02AEE4ADF0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2C49-FC1E-4FA4-9697-2A93BB9D8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8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D3CD-7820-417F-80D2-CF02AEE4ADF0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2C49-FC1E-4FA4-9697-2A93BB9D8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8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D3CD-7820-417F-80D2-CF02AEE4ADF0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2C49-FC1E-4FA4-9697-2A93BB9D8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2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6D3CD-7820-417F-80D2-CF02AEE4ADF0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12C49-FC1E-4FA4-9697-2A93BB9D8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7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amsung\Desktop\&#1084;&#1086;&#1103;%20&#1089;&#1077;&#1084;&#1100;&#1103;%20&#1084;&#1086;&#1077;%20&#1073;&#1086;&#1075;&#1072;&#1090;&#1089;&#1090;&#1074;&#1086;\&#1057;&#1077;&#1084;&#1100;&#1103;%20-%20&#1057;&#1077;&#1084;&#1100;&#1103;%20(mp3ostrov.com).mp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07_A.Ventura.mp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2;&#1086;&#1081;%20&#1092;&#1080;&#1083;&#1100;&#1084;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1E17-D117-420E-AB67-93A77BFC8E9B}" type="slidenum">
              <a:rPr lang="ru-RU"/>
              <a:pPr/>
              <a:t>1</a:t>
            </a:fld>
            <a:endParaRPr lang="ru-RU"/>
          </a:p>
        </p:txBody>
      </p:sp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1331913" y="765175"/>
            <a:ext cx="6037262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"Моя семья-мое богатство"</a:t>
            </a:r>
          </a:p>
        </p:txBody>
      </p:sp>
    </p:spTree>
    <p:extLst>
      <p:ext uri="{BB962C8B-B14F-4D97-AF65-F5344CB8AC3E}">
        <p14:creationId xmlns:p14="http://schemas.microsoft.com/office/powerpoint/2010/main" val="34813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56D8-8973-4F82-BC84-1B100FD4C1B1}" type="slidenum">
              <a:rPr lang="ru-RU"/>
              <a:pPr/>
              <a:t>10</a:t>
            </a:fld>
            <a:endParaRPr lang="ru-RU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8424863" cy="725487"/>
          </a:xfrm>
        </p:spPr>
        <p:txBody>
          <a:bodyPr/>
          <a:lstStyle/>
          <a:p>
            <a:r>
              <a:rPr lang="ru-RU" sz="3200" b="1" i="1">
                <a:solidFill>
                  <a:schemeClr val="accent2"/>
                </a:solidFill>
              </a:rPr>
              <a:t>Задание</a:t>
            </a:r>
            <a:r>
              <a:rPr lang="ru-RU" sz="3200" i="1">
                <a:solidFill>
                  <a:schemeClr val="accent2"/>
                </a:solidFill>
              </a:rPr>
              <a:t>: Какие слова характеризуют семью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3992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учит  любви,</a:t>
            </a:r>
          </a:p>
          <a:p>
            <a:pPr>
              <a:lnSpc>
                <a:spcPct val="90000"/>
              </a:lnSpc>
            </a:pPr>
            <a:r>
              <a:rPr lang="ru-RU" sz="2800"/>
              <a:t>ответственности, </a:t>
            </a:r>
          </a:p>
          <a:p>
            <a:pPr>
              <a:lnSpc>
                <a:spcPct val="90000"/>
              </a:lnSpc>
            </a:pPr>
            <a:r>
              <a:rPr lang="ru-RU" sz="2800"/>
              <a:t>заботе и уважению.</a:t>
            </a:r>
          </a:p>
          <a:p>
            <a:pPr>
              <a:lnSpc>
                <a:spcPct val="90000"/>
              </a:lnSpc>
            </a:pPr>
            <a:r>
              <a:rPr lang="ru-RU" sz="2800"/>
              <a:t>вере в необходимости семьи </a:t>
            </a:r>
          </a:p>
          <a:p>
            <a:pPr>
              <a:lnSpc>
                <a:spcPct val="90000"/>
              </a:lnSpc>
            </a:pPr>
            <a:r>
              <a:rPr lang="ru-RU" sz="2800"/>
              <a:t>утверждение в ненужности семьи </a:t>
            </a:r>
          </a:p>
          <a:p>
            <a:pPr>
              <a:lnSpc>
                <a:spcPct val="90000"/>
              </a:lnSpc>
            </a:pPr>
            <a:r>
              <a:rPr lang="ru-RU" sz="2800"/>
              <a:t>для одиночества</a:t>
            </a:r>
          </a:p>
          <a:p>
            <a:pPr>
              <a:lnSpc>
                <a:spcPct val="90000"/>
              </a:lnSpc>
            </a:pPr>
            <a:r>
              <a:rPr lang="ru-RU" sz="2800"/>
              <a:t>нужна для счастья </a:t>
            </a:r>
          </a:p>
          <a:p>
            <a:pPr>
              <a:lnSpc>
                <a:spcPct val="90000"/>
              </a:lnSpc>
            </a:pPr>
            <a:r>
              <a:rPr lang="ru-RU" sz="2800"/>
              <a:t>обуза </a:t>
            </a:r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403350" y="188913"/>
            <a:ext cx="6408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Для чего нужна семья?</a:t>
            </a:r>
            <a:r>
              <a:rPr lang="ru-RU" sz="3200" b="1">
                <a:solidFill>
                  <a:schemeClr val="hlink"/>
                </a:solidFill>
                <a:effectLst/>
              </a:rPr>
              <a:t> </a:t>
            </a: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3313113" cy="234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60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4C73-CB6B-4762-B095-2CD4A680A630}" type="slidenum">
              <a:rPr lang="ru-RU"/>
              <a:pPr/>
              <a:t>11</a:t>
            </a:fld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r>
              <a:rPr 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Семья </a:t>
            </a:r>
            <a:r>
              <a:rPr lang="ru-RU" sz="2800"/>
              <a:t>– самое главное в жизни для каждого из нас. Именно в семье мы учимся любви, ответственности, заботе и уважению, ощущение  своей нужности близким, веру, что есть на земле место, где тебя ждут и любят.</a:t>
            </a:r>
          </a:p>
        </p:txBody>
      </p:sp>
      <p:pic>
        <p:nvPicPr>
          <p:cNvPr id="16388" name="Picture 4" descr="mpj0409641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852738"/>
            <a:ext cx="3673475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979613" y="188913"/>
            <a:ext cx="6480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07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C7C2-386A-4A07-9589-A69D605BF6D6}" type="slidenum">
              <a:rPr lang="ru-RU"/>
              <a:pPr/>
              <a:t>12</a:t>
            </a:fld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Дом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А </a:t>
            </a:r>
            <a:r>
              <a:rPr lang="ru-RU" sz="2800" i="1"/>
              <a:t>дом</a:t>
            </a:r>
            <a:r>
              <a:rPr lang="ru-RU" sz="2800"/>
              <a:t> заставленный добром, - еще не </a:t>
            </a:r>
            <a:r>
              <a:rPr lang="ru-RU" sz="2800" i="1"/>
              <a:t>дом.</a:t>
            </a:r>
            <a:endParaRPr lang="ru-RU" sz="2800"/>
          </a:p>
          <a:p>
            <a:pPr>
              <a:buFontTx/>
              <a:buNone/>
            </a:pPr>
            <a:r>
              <a:rPr lang="ru-RU" sz="2800"/>
              <a:t>И даже люстра над столом, -  еще не </a:t>
            </a:r>
            <a:r>
              <a:rPr lang="ru-RU" sz="2800" i="1"/>
              <a:t>дом.</a:t>
            </a:r>
            <a:endParaRPr lang="ru-RU" sz="2800"/>
          </a:p>
          <a:p>
            <a:pPr>
              <a:buFontTx/>
              <a:buNone/>
            </a:pPr>
            <a:r>
              <a:rPr lang="ru-RU" sz="2800"/>
              <a:t>И на окне с живым цветком - еще не </a:t>
            </a:r>
            <a:r>
              <a:rPr lang="ru-RU" sz="2800" i="1"/>
              <a:t>дом.</a:t>
            </a:r>
            <a:endParaRPr lang="ru-RU" sz="2800"/>
          </a:p>
          <a:p>
            <a:pPr>
              <a:buFontTx/>
              <a:buNone/>
            </a:pPr>
            <a:r>
              <a:rPr lang="ru-RU" sz="2800"/>
              <a:t>Когда вечерняя сгустится темнота,</a:t>
            </a:r>
          </a:p>
          <a:p>
            <a:pPr>
              <a:buFontTx/>
              <a:buNone/>
            </a:pPr>
            <a:r>
              <a:rPr lang="ru-RU" sz="2800"/>
              <a:t>Так эта истина понятна и проста-</a:t>
            </a:r>
          </a:p>
          <a:p>
            <a:pPr>
              <a:buFontTx/>
              <a:buNone/>
            </a:pPr>
            <a:r>
              <a:rPr lang="ru-RU" sz="2800"/>
              <a:t>Что от ладоней до окна наполнен </a:t>
            </a:r>
            <a:r>
              <a:rPr lang="ru-RU" sz="2800" i="1"/>
              <a:t>дом</a:t>
            </a:r>
            <a:endParaRPr lang="ru-RU" sz="2800"/>
          </a:p>
          <a:p>
            <a:pPr>
              <a:buFontTx/>
              <a:buNone/>
            </a:pPr>
            <a:r>
              <a:rPr lang="ru-RU" sz="2800"/>
              <a:t>Твоим теплом.           поэтесса  Л. Суслова .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581525"/>
            <a:ext cx="3097212" cy="206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77686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894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780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DC75-86E6-4BE9-9EF6-764633A025B5}" type="slidenum">
              <a:rPr lang="ru-RU"/>
              <a:pPr/>
              <a:t>15</a:t>
            </a:fld>
            <a:endParaRPr lang="ru-RU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18487" cy="142875"/>
          </a:xfrm>
        </p:spPr>
        <p:txBody>
          <a:bodyPr>
            <a:normAutofit fontScale="90000"/>
          </a:bodyPr>
          <a:lstStyle/>
          <a:p>
            <a:r>
              <a:rPr lang="ru-RU" sz="3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Задание: </a:t>
            </a:r>
            <a:r>
              <a:rPr lang="ru-RU" sz="3600" i="1">
                <a:solidFill>
                  <a:schemeClr val="accent2"/>
                </a:solidFill>
              </a:rPr>
              <a:t>Найдите вторую половинку пословицы</a:t>
            </a:r>
            <a:r>
              <a:rPr lang="ru-RU" sz="4000" i="1">
                <a:solidFill>
                  <a:schemeClr val="accent2"/>
                </a:solidFill>
              </a:rPr>
              <a:t> </a:t>
            </a:r>
            <a:r>
              <a:rPr lang="ru-RU" sz="400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ru-RU"/>
          </a:p>
          <a:p>
            <a:r>
              <a:rPr lang="ru-RU"/>
              <a:t>Дом без хозяйки  -</a:t>
            </a:r>
          </a:p>
          <a:p>
            <a:r>
              <a:rPr lang="ru-RU"/>
              <a:t>Дом вести  - </a:t>
            </a:r>
          </a:p>
          <a:p>
            <a:r>
              <a:rPr lang="ru-RU"/>
              <a:t>Семейный горшок -</a:t>
            </a:r>
          </a:p>
          <a:p>
            <a:r>
              <a:rPr lang="ru-RU"/>
              <a:t>В гостях хорошо,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572000" y="2133600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effectLst/>
              </a:rPr>
              <a:t>сирота</a:t>
            </a:r>
            <a:r>
              <a:rPr lang="ru-RU" sz="3600">
                <a:effectLst/>
              </a:rPr>
              <a:t> 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995738" y="2781300"/>
            <a:ext cx="4392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>
                <a:effectLst/>
              </a:rPr>
              <a:t>не бородой трясти 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716463" y="3357563"/>
            <a:ext cx="3527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effectLst/>
              </a:rPr>
              <a:t>всегда кипит 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572000" y="3933825"/>
            <a:ext cx="3816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effectLst/>
              </a:rPr>
              <a:t>а дома лучше</a:t>
            </a:r>
          </a:p>
        </p:txBody>
      </p:sp>
      <p:pic>
        <p:nvPicPr>
          <p:cNvPr id="19466" name="Семья - Семья (mp3ostrov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2295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76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27641" fill="hold"/>
                                        <p:tgtEl>
                                          <p:spTgt spid="194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C586-7232-45B8-AD24-E2FFD7C5986C}" type="slidenum">
              <a:rPr lang="ru-RU"/>
              <a:pPr/>
              <a:t>16</a:t>
            </a:fld>
            <a:endParaRPr lang="ru-RU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>
                <a:solidFill>
                  <a:schemeClr val="accent2"/>
                </a:solidFill>
              </a:rPr>
              <a:t>Задание: Найди вторую половину  пословицы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ru-RU"/>
              <a:t>Счастлив тот, </a:t>
            </a:r>
          </a:p>
          <a:p>
            <a:r>
              <a:rPr lang="ru-RU"/>
              <a:t>Вся семья вместе, </a:t>
            </a:r>
          </a:p>
          <a:p>
            <a:r>
              <a:rPr lang="ru-RU"/>
              <a:t>Не нужен и клад, </a:t>
            </a:r>
          </a:p>
          <a:p>
            <a:r>
              <a:rPr lang="ru-RU"/>
              <a:t>Согласную семью и</a:t>
            </a:r>
          </a:p>
          <a:p>
            <a:endParaRPr lang="ru-RU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067175" y="1628775"/>
            <a:ext cx="3227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/>
              </a:rPr>
              <a:t>кто у себя дома</a:t>
            </a:r>
            <a:r>
              <a:rPr lang="ru-RU">
                <a:effectLst/>
              </a:rPr>
              <a:t>.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500563" y="2205038"/>
            <a:ext cx="4010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/>
              </a:rPr>
              <a:t>так и душа на месте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356100" y="2781300"/>
            <a:ext cx="3448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/>
              </a:rPr>
              <a:t>коли в семье лад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859338" y="3429000"/>
            <a:ext cx="3816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effectLst/>
              </a:rPr>
              <a:t>горе не берет</a:t>
            </a:r>
          </a:p>
        </p:txBody>
      </p:sp>
    </p:spTree>
    <p:extLst>
      <p:ext uri="{BB962C8B-B14F-4D97-AF65-F5344CB8AC3E}">
        <p14:creationId xmlns:p14="http://schemas.microsoft.com/office/powerpoint/2010/main" val="419220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0064-E937-4E9E-BCC6-5419667433DC}" type="slidenum">
              <a:rPr lang="ru-RU"/>
              <a:pPr/>
              <a:t>17</a:t>
            </a:fld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r>
              <a:rPr lang="ru-RU" sz="2800"/>
              <a:t>Семья – это близкие и родные люди, те, кого мы любим, с кого берем пример, о ком заботимся, кому желаем добра и счастья.</a:t>
            </a:r>
          </a:p>
          <a:p>
            <a:endParaRPr lang="ru-RU" sz="2800"/>
          </a:p>
        </p:txBody>
      </p:sp>
      <p:pic>
        <p:nvPicPr>
          <p:cNvPr id="32772" name="Picture 4" descr="00128826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997200"/>
            <a:ext cx="4608513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403350" y="333375"/>
            <a:ext cx="7129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 семьи. Родственники</a:t>
            </a:r>
          </a:p>
        </p:txBody>
      </p:sp>
    </p:spTree>
    <p:extLst>
      <p:ext uri="{BB962C8B-B14F-4D97-AF65-F5344CB8AC3E}">
        <p14:creationId xmlns:p14="http://schemas.microsoft.com/office/powerpoint/2010/main" val="5261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3923-B886-429C-A7A1-F2AFAE198226}" type="slidenum">
              <a:rPr lang="ru-RU"/>
              <a:pPr/>
              <a:t>18</a:t>
            </a:fld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sz="3600" b="1">
                <a:solidFill>
                  <a:schemeClr val="accent2"/>
                </a:solidFill>
              </a:rPr>
              <a:t>Задание: </a:t>
            </a:r>
            <a:r>
              <a:rPr lang="ru-RU" sz="3600">
                <a:solidFill>
                  <a:schemeClr val="accent2"/>
                </a:solidFill>
              </a:rPr>
              <a:t>Назовите близких и дальних родственников</a:t>
            </a:r>
            <a:r>
              <a:rPr lang="ru-RU" sz="4000">
                <a:solidFill>
                  <a:schemeClr val="hlink"/>
                </a:solidFill>
              </a:rPr>
              <a:t> </a:t>
            </a:r>
            <a:endParaRPr lang="ru-RU" sz="4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4038600" cy="4525962"/>
          </a:xfrm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Близкие родственники:</a:t>
            </a:r>
          </a:p>
          <a:p>
            <a:r>
              <a:rPr lang="ru-RU"/>
              <a:t>Мама</a:t>
            </a:r>
          </a:p>
          <a:p>
            <a:r>
              <a:rPr lang="ru-RU"/>
              <a:t>Папа</a:t>
            </a:r>
          </a:p>
          <a:p>
            <a:r>
              <a:rPr lang="ru-RU"/>
              <a:t>Брат</a:t>
            </a:r>
          </a:p>
          <a:p>
            <a:r>
              <a:rPr lang="ru-RU"/>
              <a:t>Сестра</a:t>
            </a:r>
          </a:p>
          <a:p>
            <a:r>
              <a:rPr lang="ru-RU"/>
              <a:t>Дедушка</a:t>
            </a:r>
          </a:p>
          <a:p>
            <a:r>
              <a:rPr lang="ru-RU"/>
              <a:t>Бабушка  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Дальние родственники</a:t>
            </a:r>
          </a:p>
          <a:p>
            <a:r>
              <a:rPr lang="ru-RU"/>
              <a:t>Тетя</a:t>
            </a:r>
          </a:p>
          <a:p>
            <a:r>
              <a:rPr lang="ru-RU"/>
              <a:t>Дядя</a:t>
            </a:r>
          </a:p>
          <a:p>
            <a:r>
              <a:rPr lang="ru-RU"/>
              <a:t>Двоюродный брат</a:t>
            </a:r>
          </a:p>
          <a:p>
            <a:r>
              <a:rPr lang="ru-RU"/>
              <a:t>Двоюродная сестра</a:t>
            </a:r>
          </a:p>
          <a:p>
            <a:r>
              <a:rPr lang="ru-RU"/>
              <a:t>Прабабушка</a:t>
            </a:r>
          </a:p>
          <a:p>
            <a:r>
              <a:rPr lang="ru-RU"/>
              <a:t>Прадедушка </a:t>
            </a:r>
          </a:p>
        </p:txBody>
      </p:sp>
      <p:pic>
        <p:nvPicPr>
          <p:cNvPr id="6153" name="07_A.Ventur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092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79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49951" fill="hold"/>
                                        <p:tgtEl>
                                          <p:spTgt spid="6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9B31-FFBB-4DDE-BE7D-5AD9BBAE4C55}" type="slidenum">
              <a:rPr lang="ru-RU"/>
              <a:pPr/>
              <a:t>19</a:t>
            </a:fld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/>
            <a:r>
              <a:rPr lang="ru-RU" sz="3600" b="1" i="1">
                <a:solidFill>
                  <a:schemeClr val="accent2"/>
                </a:solidFill>
              </a:rPr>
              <a:t>Задание:</a:t>
            </a:r>
            <a:r>
              <a:rPr lang="ru-RU" sz="3600" i="1">
                <a:solidFill>
                  <a:schemeClr val="accent2"/>
                </a:solidFill>
              </a:rPr>
              <a:t> Подобрать   определение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Сестра папы                        дедушка</a:t>
            </a:r>
          </a:p>
          <a:p>
            <a:pPr>
              <a:buFontTx/>
              <a:buNone/>
            </a:pPr>
            <a:r>
              <a:rPr lang="ru-RU"/>
              <a:t>Мать мамы                           тетя</a:t>
            </a:r>
          </a:p>
          <a:p>
            <a:pPr>
              <a:buFontTx/>
              <a:buNone/>
            </a:pPr>
            <a:r>
              <a:rPr lang="ru-RU"/>
              <a:t>Отец папы                             прабабушка </a:t>
            </a:r>
          </a:p>
          <a:p>
            <a:pPr>
              <a:buFontTx/>
              <a:buNone/>
            </a:pPr>
            <a:r>
              <a:rPr lang="ru-RU"/>
              <a:t>Брат мамы                            бабушка</a:t>
            </a:r>
          </a:p>
          <a:p>
            <a:pPr>
              <a:buFontTx/>
              <a:buNone/>
            </a:pPr>
            <a:r>
              <a:rPr lang="ru-RU"/>
              <a:t>Бабушка мамы                      дядя</a:t>
            </a:r>
          </a:p>
          <a:p>
            <a:pPr>
              <a:buFontTx/>
              <a:buNone/>
            </a:pPr>
            <a:r>
              <a:rPr lang="ru-RU"/>
              <a:t>Сын брата папы                    двоюродный</a:t>
            </a:r>
          </a:p>
          <a:p>
            <a:pPr>
              <a:buFontTx/>
              <a:buNone/>
            </a:pPr>
            <a:r>
              <a:rPr lang="ru-RU"/>
              <a:t>                                             брат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203575" y="1844675"/>
            <a:ext cx="25923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2916238" y="2565400"/>
            <a:ext cx="2951162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2843213" y="1916113"/>
            <a:ext cx="295275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771775" y="3573463"/>
            <a:ext cx="28797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3563938" y="3141663"/>
            <a:ext cx="2232025" cy="1150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3851275" y="4868863"/>
            <a:ext cx="1944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3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459D-418D-4DD3-9EC3-06D7AF032664}" type="slidenum">
              <a:rPr lang="ru-RU"/>
              <a:pPr/>
              <a:t>2</a:t>
            </a:fld>
            <a:endParaRPr lang="ru-RU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Цели 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 Расширить представления о семье,</a:t>
            </a:r>
            <a:r>
              <a:rPr lang="ru-RU" sz="2800" b="1"/>
              <a:t> </a:t>
            </a:r>
            <a:r>
              <a:rPr lang="ru-RU" sz="2800"/>
              <a:t> семейных  традициях,  о важности и роли семьи в жизни человека;</a:t>
            </a:r>
          </a:p>
          <a:p>
            <a:pPr>
              <a:lnSpc>
                <a:spcPct val="90000"/>
              </a:lnSpc>
            </a:pPr>
            <a:r>
              <a:rPr lang="ru-RU" sz="2800"/>
              <a:t>Воздействовать на эмоциональные чувства .</a:t>
            </a:r>
          </a:p>
          <a:p>
            <a:pPr>
              <a:lnSpc>
                <a:spcPct val="90000"/>
              </a:lnSpc>
            </a:pPr>
            <a:r>
              <a:rPr lang="ru-RU" sz="2800"/>
              <a:t>Способствовать формированию у учащихся чувства любви и уважения к старшему поколению,  положительного отношения к членам своей семьи.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0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мама- папа- брат- сестра- бабушка- дедушка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57200" y="2204864"/>
            <a:ext cx="4040188" cy="392129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Сварить обед</a:t>
            </a:r>
            <a:endParaRPr lang="ru-RU" dirty="0"/>
          </a:p>
          <a:p>
            <a:r>
              <a:rPr lang="ru-RU" b="1" dirty="0"/>
              <a:t>Помыть посуду</a:t>
            </a:r>
            <a:endParaRPr lang="ru-RU" dirty="0"/>
          </a:p>
          <a:p>
            <a:r>
              <a:rPr lang="ru-RU" b="1" dirty="0"/>
              <a:t>Вынести мусор</a:t>
            </a:r>
            <a:endParaRPr lang="ru-RU" dirty="0"/>
          </a:p>
          <a:p>
            <a:r>
              <a:rPr lang="ru-RU" b="1" dirty="0"/>
              <a:t>Пришить пуговицу</a:t>
            </a:r>
            <a:endParaRPr lang="ru-RU" dirty="0"/>
          </a:p>
          <a:p>
            <a:r>
              <a:rPr lang="ru-RU" b="1" dirty="0"/>
              <a:t>Сходить в магазин</a:t>
            </a:r>
            <a:endParaRPr lang="ru-RU" dirty="0"/>
          </a:p>
          <a:p>
            <a:r>
              <a:rPr lang="ru-RU" b="1" dirty="0"/>
              <a:t>Проверить почту в  почтовом ящике</a:t>
            </a:r>
            <a:endParaRPr lang="ru-RU" dirty="0"/>
          </a:p>
          <a:p>
            <a:r>
              <a:rPr lang="ru-RU" b="1" dirty="0"/>
              <a:t>Прибраться в квартире</a:t>
            </a:r>
            <a:endParaRPr lang="ru-RU" dirty="0"/>
          </a:p>
          <a:p>
            <a:r>
              <a:rPr lang="ru-RU" b="1" dirty="0"/>
              <a:t>Почистить пылесосом  ковры</a:t>
            </a:r>
            <a:endParaRPr lang="ru-RU" dirty="0"/>
          </a:p>
          <a:p>
            <a:r>
              <a:rPr lang="ru-RU" b="1" dirty="0"/>
              <a:t>Посидеть с малышом</a:t>
            </a:r>
            <a:endParaRPr lang="ru-RU" dirty="0"/>
          </a:p>
          <a:p>
            <a:r>
              <a:rPr lang="ru-RU" b="1" dirty="0"/>
              <a:t>Сходить  в аптеку</a:t>
            </a:r>
            <a:endParaRPr lang="ru-RU" dirty="0"/>
          </a:p>
          <a:p>
            <a:r>
              <a:rPr lang="ru-RU" b="1" dirty="0"/>
              <a:t>Почитать детям сказку</a:t>
            </a:r>
            <a:endParaRPr lang="ru-RU" dirty="0"/>
          </a:p>
          <a:p>
            <a:r>
              <a:rPr lang="ru-RU" b="1" dirty="0"/>
              <a:t>Сделать ремонт в квартире</a:t>
            </a:r>
            <a:endParaRPr lang="ru-RU" dirty="0"/>
          </a:p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Почистить до блеска вилки, </a:t>
            </a:r>
            <a:r>
              <a:rPr lang="ru-RU" b="1" dirty="0" err="1"/>
              <a:t>ложкиПостирать</a:t>
            </a:r>
            <a:r>
              <a:rPr lang="ru-RU" b="1" dirty="0"/>
              <a:t> белье</a:t>
            </a:r>
            <a:endParaRPr lang="ru-RU" dirty="0"/>
          </a:p>
          <a:p>
            <a:r>
              <a:rPr lang="ru-RU" b="1" dirty="0"/>
              <a:t>Помыть окна в квартире</a:t>
            </a:r>
            <a:endParaRPr lang="ru-RU" dirty="0"/>
          </a:p>
          <a:p>
            <a:r>
              <a:rPr lang="ru-RU" b="1" dirty="0"/>
              <a:t>Погладить белье</a:t>
            </a:r>
            <a:endParaRPr lang="ru-RU" dirty="0"/>
          </a:p>
          <a:p>
            <a:r>
              <a:rPr lang="ru-RU" b="1" dirty="0"/>
              <a:t>Починить испорченный кран на кухне</a:t>
            </a:r>
            <a:endParaRPr lang="ru-RU" dirty="0"/>
          </a:p>
          <a:p>
            <a:r>
              <a:rPr lang="ru-RU" b="1" dirty="0"/>
              <a:t>Почистить обувь</a:t>
            </a:r>
            <a:endParaRPr lang="ru-RU" dirty="0"/>
          </a:p>
          <a:p>
            <a:r>
              <a:rPr lang="ru-RU" b="1" dirty="0"/>
              <a:t>Сходить  за малышом в детский сад</a:t>
            </a:r>
            <a:endParaRPr lang="ru-RU" dirty="0"/>
          </a:p>
          <a:p>
            <a:r>
              <a:rPr lang="ru-RU" b="1" dirty="0"/>
              <a:t>Погулять с малышом  во дворе</a:t>
            </a:r>
            <a:endParaRPr lang="ru-RU" dirty="0"/>
          </a:p>
          <a:p>
            <a:r>
              <a:rPr lang="ru-RU" b="1" dirty="0"/>
              <a:t>Начистить картошки на суп</a:t>
            </a:r>
            <a:endParaRPr lang="ru-RU" dirty="0"/>
          </a:p>
          <a:p>
            <a:r>
              <a:rPr lang="ru-RU" b="1" dirty="0"/>
              <a:t>Поставить горчичники больному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863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07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F84F-D596-480F-900A-AC76BE8C340A}" type="slidenum">
              <a:rPr lang="ru-RU"/>
              <a:pPr/>
              <a:t>3</a:t>
            </a:fld>
            <a:endParaRPr lang="ru-RU"/>
          </a:p>
        </p:txBody>
      </p:sp>
      <p:pic>
        <p:nvPicPr>
          <p:cNvPr id="56324" name="Мой фильм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431925"/>
            <a:ext cx="6264275" cy="469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73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63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632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FAD5-0BA2-4C89-9CDB-5166863E7AA9}" type="slidenum">
              <a:rPr lang="ru-RU"/>
              <a:pPr/>
              <a:t>4</a:t>
            </a:fld>
            <a:endParaRPr lang="ru-R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90113" cy="6858000"/>
          </a:xfrm>
          <a:noFill/>
        </p:spPr>
      </p:pic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403350" y="5229225"/>
            <a:ext cx="6048375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"Моя семья- мое богатство"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995738" y="260350"/>
            <a:ext cx="4826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accent1"/>
                </a:solidFill>
                <a:effectLst/>
              </a:rPr>
              <a:t>«Дружная семья гору сдвинет».</a:t>
            </a:r>
            <a:r>
              <a:rPr lang="ru-RU" b="1">
                <a:solidFill>
                  <a:schemeClr val="accent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747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88CBB-EFA1-45A3-AE9F-3595A5E949F4}" type="slidenum">
              <a:rPr lang="ru-RU"/>
              <a:pPr/>
              <a:t>5</a:t>
            </a:fld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33413"/>
          </a:xfrm>
        </p:spPr>
        <p:txBody>
          <a:bodyPr>
            <a:normAutofit fontScale="90000"/>
          </a:bodyPr>
          <a:lstStyle/>
          <a:p>
            <a:r>
              <a:rPr lang="ru-RU" sz="3600" b="1" i="1">
                <a:solidFill>
                  <a:schemeClr val="accent2"/>
                </a:solidFill>
              </a:rPr>
              <a:t>Задание</a:t>
            </a:r>
            <a:r>
              <a:rPr lang="ru-RU" sz="3600" i="1">
                <a:solidFill>
                  <a:schemeClr val="accent2"/>
                </a:solidFill>
              </a:rPr>
              <a:t>: «Устами младенца»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4006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– Это когда все вместе – мама, папа, бабушка, дедушка.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–.Самый нежный, самый добрый, самый любимый человек для всех людей на Земле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– Место, где мы бываем все вместе.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– Это такое маленькое, пищащее, доставляющее много хлопот, но его все равно любят</a:t>
            </a:r>
            <a:r>
              <a:rPr lang="ru-RU" sz="2400">
                <a:solidFill>
                  <a:schemeClr val="accent2"/>
                </a:solidFill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– В семье это самое дорогое, ее берегут, передают из поколения в поколение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-  Она вяжет всем носки и печет самые замечательные пирожки и булочки.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563938" y="1484313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>
              <a:effectLst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339975" y="1341438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  <a:effectLst/>
              </a:rPr>
              <a:t>Семья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427538" y="3716338"/>
            <a:ext cx="435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  <a:effectLst/>
              </a:rPr>
              <a:t>Семейная традиция</a:t>
            </a:r>
            <a:r>
              <a:rPr lang="ru-RU" sz="2400">
                <a:effectLst/>
              </a:rPr>
              <a:t> 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867400" y="2060575"/>
            <a:ext cx="230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  <a:effectLst/>
              </a:rPr>
              <a:t>(Мама)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867400" y="2420938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  <a:effectLst/>
              </a:rPr>
              <a:t>(Дом)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651500" y="29972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  <a:effectLst/>
              </a:rPr>
              <a:t>(Ребенок )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851275" y="4508500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  <a:effectLst/>
              </a:rPr>
              <a:t>(Бабушка)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50825" y="5373688"/>
            <a:ext cx="8893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effectLst/>
              </a:rPr>
              <a:t>Семья, мама, дом, ребенок, семейные традиции, бабушка,</a:t>
            </a:r>
            <a:r>
              <a:rPr lang="ru-RU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04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«Счастлив тот, </a:t>
            </a:r>
          </a:p>
          <a:p>
            <a:r>
              <a:rPr lang="ru-RU" b="1" dirty="0" smtClean="0"/>
              <a:t>кто счастлив у себя дома» </a:t>
            </a:r>
          </a:p>
          <a:p>
            <a:r>
              <a:rPr lang="ru-RU" b="1" dirty="0" smtClean="0"/>
              <a:t>Л. Н. Толстой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9"/>
            <a:ext cx="2448272" cy="348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19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C4BD-4861-4D9C-84CE-78C8E05C55AD}" type="slidenum">
              <a:rPr lang="ru-RU"/>
              <a:pPr/>
              <a:t>7</a:t>
            </a:fld>
            <a:endParaRPr lang="ru-R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Содержание</a:t>
            </a:r>
            <a:r>
              <a:rPr lang="ru-RU" sz="4000" dirty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800"/>
              <a:t>1. Семья. Для чего нужна семья? </a:t>
            </a:r>
          </a:p>
          <a:p>
            <a:pPr marL="609600" indent="-609600">
              <a:buFontTx/>
              <a:buNone/>
            </a:pPr>
            <a:r>
              <a:rPr lang="ru-RU" sz="2800"/>
              <a:t>2. Место, где тебя ждут?  Дом.</a:t>
            </a:r>
          </a:p>
          <a:p>
            <a:pPr marL="609600" indent="-609600">
              <a:buFontTx/>
              <a:buNone/>
            </a:pPr>
            <a:r>
              <a:rPr lang="ru-RU" sz="2800"/>
              <a:t>3.  Состав семьи. Родственники </a:t>
            </a:r>
          </a:p>
          <a:p>
            <a:pPr marL="609600" indent="-609600">
              <a:buFontTx/>
              <a:buNone/>
            </a:pPr>
            <a:r>
              <a:rPr lang="ru-RU" sz="2800"/>
              <a:t>4. Семейные отношения (родители и дети)</a:t>
            </a:r>
          </a:p>
          <a:p>
            <a:pPr marL="609600" indent="-609600">
              <a:buFontTx/>
              <a:buNone/>
            </a:pPr>
            <a:r>
              <a:rPr lang="ru-RU" sz="2800"/>
              <a:t>5. Семейные традиции и праздники</a:t>
            </a:r>
          </a:p>
          <a:p>
            <a:pPr marL="609600" indent="-609600">
              <a:buFontTx/>
              <a:buNone/>
            </a:pPr>
            <a:r>
              <a:rPr lang="ru-RU" sz="2800"/>
              <a:t>6. Жизненные  ситуации</a:t>
            </a:r>
          </a:p>
          <a:p>
            <a:pPr marL="609600" indent="-609600">
              <a:buFontTx/>
              <a:buNone/>
            </a:pPr>
            <a:r>
              <a:rPr lang="ru-RU" sz="2800"/>
              <a:t>7. «Заповеди  семейной жизни»</a:t>
            </a:r>
          </a:p>
          <a:p>
            <a:pPr marL="609600" indent="-609600">
              <a:buFontTx/>
              <a:buNone/>
            </a:pPr>
            <a:endParaRPr lang="ru-RU"/>
          </a:p>
          <a:p>
            <a:pPr marL="609600" indent="-609600"/>
            <a:endParaRPr lang="ru-RU"/>
          </a:p>
          <a:p>
            <a:pPr marL="609600" indent="-609600"/>
            <a:endParaRPr lang="ru-RU"/>
          </a:p>
          <a:p>
            <a:pPr marL="609600" indent="-60960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B8ED-3D24-4AC5-8068-7CD31863DE5C}" type="slidenum">
              <a:rPr lang="ru-RU"/>
              <a:pPr/>
              <a:t>8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семья?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327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Семья – это совокупность близких родственников, живущих вместе; родители с детьми.  Женатый сын или замужняя дочь, отдельно живущие, составляют уже иную семью.</a:t>
            </a:r>
            <a:r>
              <a:rPr lang="ru-RU" sz="2800" b="1"/>
              <a:t>                                             </a:t>
            </a:r>
            <a:r>
              <a:rPr lang="ru-RU" sz="2800" u="sng"/>
              <a:t>По В.Далю</a:t>
            </a:r>
          </a:p>
          <a:p>
            <a:pPr>
              <a:lnSpc>
                <a:spcPct val="90000"/>
              </a:lnSpc>
            </a:pPr>
            <a:r>
              <a:rPr lang="ru-RU" sz="2800" b="1"/>
              <a:t>Семья</a:t>
            </a:r>
            <a:r>
              <a:rPr lang="ru-RU" sz="2800"/>
              <a:t>- это не просто родственники, живущие рядом. Это близкие люди, которые сплочены чувствами, интересами, идеалами, отношением к жизни.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52963"/>
            <a:ext cx="2662237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11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B32-BE8B-46F3-92BB-4AC430A90D8B}" type="slidenum">
              <a:rPr lang="ru-RU"/>
              <a:pPr/>
              <a:t>9</a:t>
            </a:fld>
            <a:endParaRPr lang="ru-RU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Семья</a:t>
            </a:r>
            <a:r>
              <a:rPr lang="ru-RU" sz="360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7610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Семья – это счастье, любовь и удача,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Семья – это летом поездки на дачу.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Семья – это праздник, семейные даты,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Подарки, покупки, приятные траты.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Рождение детей, первый шаг, первый лепет,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Мечты о хорошем, волнение, трепет.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Семья – это труд, друг о друге забота,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Семья – это много домашней работы.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Семья – это важно! Семья – это сложно!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Но счастливо жить одному невозможно!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Всегда будьте вместе, любовь берегите,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Обиды и ссоры подальше гоните,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Хотим, чтоб про вас говорили друзья: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Какая хорошая Ваша семья!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373688"/>
            <a:ext cx="2195512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7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761</Words>
  <Application>Microsoft Office PowerPoint</Application>
  <PresentationFormat>Экран (4:3)</PresentationFormat>
  <Paragraphs>155</Paragraphs>
  <Slides>21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Цели :</vt:lpstr>
      <vt:lpstr>Презентация PowerPoint</vt:lpstr>
      <vt:lpstr>Презентация PowerPoint</vt:lpstr>
      <vt:lpstr>Задание: «Устами младенца»</vt:lpstr>
      <vt:lpstr>Презентация PowerPoint</vt:lpstr>
      <vt:lpstr>Содержание </vt:lpstr>
      <vt:lpstr>Что такое семья?</vt:lpstr>
      <vt:lpstr>Семья </vt:lpstr>
      <vt:lpstr>Задание: Какие слова характеризуют семью</vt:lpstr>
      <vt:lpstr>Презентация PowerPoint</vt:lpstr>
      <vt:lpstr>Дом</vt:lpstr>
      <vt:lpstr>Презентация PowerPoint</vt:lpstr>
      <vt:lpstr>Презентация PowerPoint</vt:lpstr>
      <vt:lpstr>Задание: Найдите вторую половинку пословицы  </vt:lpstr>
      <vt:lpstr>Задание: Найди вторую половину  пословицы</vt:lpstr>
      <vt:lpstr>Презентация PowerPoint</vt:lpstr>
      <vt:lpstr>Задание: Назовите близких и дальних родственников </vt:lpstr>
      <vt:lpstr>Задание: Подобрать   определение</vt:lpstr>
      <vt:lpstr>мама- папа- брат- сестра- бабушка- дедушка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6</cp:revision>
  <dcterms:created xsi:type="dcterms:W3CDTF">2017-10-23T14:11:46Z</dcterms:created>
  <dcterms:modified xsi:type="dcterms:W3CDTF">2017-10-23T15:57:41Z</dcterms:modified>
</cp:coreProperties>
</file>