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9" r:id="rId10"/>
    <p:sldId id="270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EF0052-43AC-4C37-8929-B69D9FD54214}" type="datetimeFigureOut">
              <a:rPr lang="ru-RU" smtClean="0"/>
              <a:t>12.01.2020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0D4FEC-DED7-459B-AF5C-F5C5228CBCEF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F0052-43AC-4C37-8929-B69D9FD54214}" type="datetimeFigureOut">
              <a:rPr lang="ru-RU" smtClean="0"/>
              <a:t>12.01.2020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4FEC-DED7-459B-AF5C-F5C5228CBCEF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F0052-43AC-4C37-8929-B69D9FD54214}" type="datetimeFigureOut">
              <a:rPr lang="ru-RU" smtClean="0"/>
              <a:t>12.01.2020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4FEC-DED7-459B-AF5C-F5C5228CBCEF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F0052-43AC-4C37-8929-B69D9FD54214}" type="datetimeFigureOut">
              <a:rPr lang="ru-RU" smtClean="0"/>
              <a:t>12.01.2020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4FEC-DED7-459B-AF5C-F5C5228CBCE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F0052-43AC-4C37-8929-B69D9FD54214}" type="datetimeFigureOut">
              <a:rPr lang="ru-RU" smtClean="0"/>
              <a:t>12.01.2020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4FEC-DED7-459B-AF5C-F5C5228CBC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F0052-43AC-4C37-8929-B69D9FD54214}" type="datetimeFigureOut">
              <a:rPr lang="ru-RU" smtClean="0"/>
              <a:t>12.01.2020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4FEC-DED7-459B-AF5C-F5C5228CBCE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F0052-43AC-4C37-8929-B69D9FD54214}" type="datetimeFigureOut">
              <a:rPr lang="ru-RU" smtClean="0"/>
              <a:t>12.01.2020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4FEC-DED7-459B-AF5C-F5C5228CBCEF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F0052-43AC-4C37-8929-B69D9FD54214}" type="datetimeFigureOut">
              <a:rPr lang="ru-RU" smtClean="0"/>
              <a:t>12.01.2020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4FEC-DED7-459B-AF5C-F5C5228CBCEF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F0052-43AC-4C37-8929-B69D9FD54214}" type="datetimeFigureOut">
              <a:rPr lang="ru-RU" smtClean="0"/>
              <a:t>12.01.2020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4FEC-DED7-459B-AF5C-F5C5228CBC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F0052-43AC-4C37-8929-B69D9FD54214}" type="datetimeFigureOut">
              <a:rPr lang="ru-RU" smtClean="0"/>
              <a:t>12.01.2020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4FEC-DED7-459B-AF5C-F5C5228CBC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F0052-43AC-4C37-8929-B69D9FD54214}" type="datetimeFigureOut">
              <a:rPr lang="ru-RU" smtClean="0"/>
              <a:t>12.01.2020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4FEC-DED7-459B-AF5C-F5C5228CBC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7EF0052-43AC-4C37-8929-B69D9FD54214}" type="datetimeFigureOut">
              <a:rPr lang="ru-RU" smtClean="0"/>
              <a:t>12.01.2020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10D4FEC-DED7-459B-AF5C-F5C5228CBCE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8352928" cy="2448272"/>
          </a:xfrm>
        </p:spPr>
        <p:txBody>
          <a:bodyPr>
            <a:noAutofit/>
          </a:bodyPr>
          <a:lstStyle/>
          <a:p>
            <a:pPr algn="just"/>
            <a:br>
              <a:rPr lang="ru-RU" sz="2000" dirty="0">
                <a:ln w="3175">
                  <a:solidFill>
                    <a:prstClr val="black">
                      <a:alpha val="65000"/>
                    </a:prst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n w="3175">
                  <a:solidFill>
                    <a:prstClr val="black">
                      <a:alpha val="65000"/>
                    </a:prst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n w="3175">
                  <a:solidFill>
                    <a:prstClr val="black">
                      <a:alpha val="65000"/>
                    </a:prst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n w="3175">
                  <a:solidFill>
                    <a:prstClr val="black">
                      <a:alpha val="65000"/>
                    </a:prst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n w="3175">
                  <a:solidFill>
                    <a:prstClr val="black">
                      <a:alpha val="65000"/>
                    </a:prst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n w="3175">
                  <a:solidFill>
                    <a:prstClr val="black">
                      <a:alpha val="65000"/>
                    </a:prst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Найдите название государства, о котором мы будем говорить на уроке.</a:t>
            </a:r>
            <a:br>
              <a:rPr lang="ru-RU" sz="2000" dirty="0">
                <a:ln w="3175">
                  <a:solidFill>
                    <a:prstClr val="black">
                      <a:alpha val="65000"/>
                    </a:prst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n w="3175">
                  <a:solidFill>
                    <a:prstClr val="black">
                      <a:alpha val="65000"/>
                    </a:prst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n w="3175">
                  <a:solidFill>
                    <a:prstClr val="black">
                      <a:alpha val="65000"/>
                    </a:prst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Найдите лишнее слово, объясните, почему оно лишнее.</a:t>
            </a:r>
            <a:br>
              <a:rPr lang="ru-RU" sz="2000" dirty="0">
                <a:ln w="3175">
                  <a:solidFill>
                    <a:prstClr val="black">
                      <a:alpha val="65000"/>
                    </a:prst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4421080"/>
            <a:ext cx="8928992" cy="1260629"/>
          </a:xfrm>
        </p:spPr>
        <p:txBody>
          <a:bodyPr/>
          <a:lstStyle/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КПИЛПОЛЬШАГЕРМАНИЯЛАТВИЯБЕЛОРУССИЯМОЛДАВИЯЭСТОНИЯМИНСК</a:t>
            </a:r>
            <a:endParaRPr lang="ru-RU" sz="1600" b="1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001" y="404664"/>
            <a:ext cx="1897392" cy="142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247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5F6126DA-4954-440E-B5F2-47A4E4F2A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60848"/>
            <a:ext cx="9143999" cy="4797151"/>
          </a:xfrm>
        </p:spPr>
        <p:txBody>
          <a:bodyPr/>
          <a:lstStyle/>
          <a:p>
            <a:pPr algn="just"/>
            <a:r>
              <a:rPr lang="ru-RU" dirty="0"/>
              <a:t>Бендеры — город в Приднестровской Молдавской Республике (Молдавия), главный порт на реке Днестр, крупнейший железнодорожный узел Приднестровской железной дороги.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47B63BE-7E4C-4638-9053-D670FCE18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Крупные города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D04DCD-C102-457F-AA4B-1111ADCEF16A}"/>
              </a:ext>
            </a:extLst>
          </p:cNvPr>
          <p:cNvSpPr/>
          <p:nvPr/>
        </p:nvSpPr>
        <p:spPr>
          <a:xfrm>
            <a:off x="3344570" y="6396335"/>
            <a:ext cx="2922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Бендерская крепость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0711DD-06A6-4408-877F-38675C0A3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212976"/>
            <a:ext cx="6858000" cy="36450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EFEE0A-14E9-4623-B286-C595954F65C8}"/>
              </a:ext>
            </a:extLst>
          </p:cNvPr>
          <p:cNvSpPr txBox="1"/>
          <p:nvPr/>
        </p:nvSpPr>
        <p:spPr>
          <a:xfrm>
            <a:off x="3162464" y="6259294"/>
            <a:ext cx="3104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Бендерская крепость</a:t>
            </a:r>
          </a:p>
        </p:txBody>
      </p:sp>
    </p:spTree>
    <p:extLst>
      <p:ext uri="{BB962C8B-B14F-4D97-AF65-F5344CB8AC3E}">
        <p14:creationId xmlns:p14="http://schemas.microsoft.com/office/powerpoint/2010/main" val="3919602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Достопримечательности</a:t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89208"/>
            <a:ext cx="4231545" cy="308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5490463"/>
            <a:ext cx="3696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Merriweather"/>
              </a:rPr>
              <a:t>Дом-музей Пушкина в Кишинёве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907" y="2276872"/>
            <a:ext cx="4047703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40152" y="5490463"/>
            <a:ext cx="2386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Merriweather"/>
              </a:rPr>
              <a:t>Крепость в Молдове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4560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132857"/>
            <a:ext cx="7745505" cy="4536504"/>
          </a:xfrm>
        </p:spPr>
        <p:txBody>
          <a:bodyPr/>
          <a:lstStyle/>
          <a:p>
            <a:r>
              <a:rPr lang="ru-RU" dirty="0">
                <a:solidFill>
                  <a:srgbClr val="000000"/>
                </a:solidFill>
                <a:ea typeface="Times New Roman"/>
              </a:rPr>
              <a:t>Столица – Кишинёв</a:t>
            </a:r>
          </a:p>
          <a:p>
            <a:r>
              <a:rPr lang="ru-RU" dirty="0">
                <a:solidFill>
                  <a:srgbClr val="000000"/>
                </a:solidFill>
                <a:ea typeface="Times New Roman"/>
              </a:rPr>
              <a:t>Территория Молдавии в основном равнинная</a:t>
            </a:r>
          </a:p>
          <a:p>
            <a:r>
              <a:rPr lang="ru-RU" dirty="0">
                <a:solidFill>
                  <a:srgbClr val="000000"/>
                </a:solidFill>
                <a:ea typeface="Times New Roman"/>
              </a:rPr>
              <a:t>Возвышенная часть страны называется Кодры</a:t>
            </a:r>
          </a:p>
          <a:p>
            <a:r>
              <a:rPr lang="ru-RU" dirty="0">
                <a:solidFill>
                  <a:srgbClr val="000000"/>
                </a:solidFill>
                <a:ea typeface="Times New Roman"/>
              </a:rPr>
              <a:t>Самая большая река Молдавии – Днестр</a:t>
            </a:r>
          </a:p>
          <a:p>
            <a:endParaRPr lang="ru-RU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/>
              <a:t>МОЛДАВИЯ </a:t>
            </a:r>
            <a:br>
              <a:rPr lang="ru-RU" sz="3600" b="1" dirty="0"/>
            </a:br>
            <a:r>
              <a:rPr lang="ru-RU" sz="3600" b="1" dirty="0"/>
              <a:t>(РЕСПУБЛИКА МОЛДОВА)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3707904" y="5153970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04048" y="5157192"/>
            <a:ext cx="5969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215" y="3871087"/>
            <a:ext cx="3288946" cy="290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>
            <a:off x="3635896" y="5157192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5212488" y="5229200"/>
            <a:ext cx="38846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532908"/>
            <a:ext cx="55403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566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570156"/>
            <a:ext cx="8928992" cy="1054250"/>
          </a:xfrm>
        </p:spPr>
        <p:txBody>
          <a:bodyPr/>
          <a:lstStyle/>
          <a:p>
            <a:r>
              <a:rPr lang="ru-RU" sz="3600" dirty="0"/>
              <a:t>Вторая по величине река страны – </a:t>
            </a:r>
            <a:r>
              <a:rPr lang="ru-RU" sz="3600" b="1" dirty="0"/>
              <a:t>Прут</a:t>
            </a:r>
            <a:r>
              <a:rPr lang="ru-RU" sz="3600" dirty="0"/>
              <a:t> (орошение полей и садов)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7889865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689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Arial"/>
              </a:rPr>
              <a:t> </a:t>
            </a:r>
            <a:r>
              <a:rPr lang="ru-RU" sz="2800" dirty="0">
                <a:solidFill>
                  <a:srgbClr val="000000"/>
                </a:solidFill>
                <a:latin typeface="Arial"/>
              </a:rPr>
              <a:t>известняки </a:t>
            </a:r>
          </a:p>
          <a:p>
            <a:r>
              <a:rPr lang="ru-RU" sz="2800" dirty="0">
                <a:solidFill>
                  <a:srgbClr val="000000"/>
                </a:solidFill>
                <a:latin typeface="Arial"/>
              </a:rPr>
              <a:t> гипс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 </a:t>
            </a:r>
          </a:p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глина</a:t>
            </a:r>
          </a:p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стекольный песок</a:t>
            </a:r>
          </a:p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гравий</a:t>
            </a:r>
          </a:p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небольшие месторождения нефти и газа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Полезные ископаемые </a:t>
            </a:r>
          </a:p>
        </p:txBody>
      </p:sp>
    </p:spTree>
    <p:extLst>
      <p:ext uri="{BB962C8B-B14F-4D97-AF65-F5344CB8AC3E}">
        <p14:creationId xmlns:p14="http://schemas.microsoft.com/office/powerpoint/2010/main" val="2024794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Ведущая отрасль экономики - </a:t>
            </a:r>
            <a:r>
              <a:rPr lang="ru-RU" sz="3600" b="1" dirty="0"/>
              <a:t>сельское хозяйство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" y="2132856"/>
            <a:ext cx="4432869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227" y="3140968"/>
            <a:ext cx="4536504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5949280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виноградарство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0199" y="2740278"/>
            <a:ext cx="1384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садоводство</a:t>
            </a:r>
          </a:p>
        </p:txBody>
      </p:sp>
    </p:spTree>
    <p:extLst>
      <p:ext uri="{BB962C8B-B14F-4D97-AF65-F5344CB8AC3E}">
        <p14:creationId xmlns:p14="http://schemas.microsoft.com/office/powerpoint/2010/main" val="323073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молдаване</a:t>
            </a:r>
          </a:p>
          <a:p>
            <a:r>
              <a:rPr lang="ru-RU" dirty="0"/>
              <a:t>украинцы </a:t>
            </a:r>
          </a:p>
          <a:p>
            <a:r>
              <a:rPr lang="ru-RU" dirty="0"/>
              <a:t>русские</a:t>
            </a:r>
          </a:p>
          <a:p>
            <a:r>
              <a:rPr lang="ru-RU" dirty="0"/>
              <a:t>гагаузы</a:t>
            </a:r>
          </a:p>
          <a:p>
            <a:r>
              <a:rPr lang="ru-RU" dirty="0"/>
              <a:t>румыны</a:t>
            </a:r>
          </a:p>
          <a:p>
            <a:r>
              <a:rPr lang="ru-RU" dirty="0"/>
              <a:t>болгары и др.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Население </a:t>
            </a:r>
          </a:p>
        </p:txBody>
      </p:sp>
    </p:spTree>
    <p:extLst>
      <p:ext uri="{BB962C8B-B14F-4D97-AF65-F5344CB8AC3E}">
        <p14:creationId xmlns:p14="http://schemas.microsoft.com/office/powerpoint/2010/main" val="2854081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2204864"/>
            <a:ext cx="9143999" cy="4653135"/>
          </a:xfrm>
        </p:spPr>
        <p:txBody>
          <a:bodyPr/>
          <a:lstStyle/>
          <a:p>
            <a:r>
              <a:rPr lang="ru-RU" dirty="0"/>
              <a:t>глиняная посуда </a:t>
            </a:r>
          </a:p>
          <a:p>
            <a:r>
              <a:rPr lang="ru-RU" dirty="0"/>
              <a:t>ковры</a:t>
            </a:r>
          </a:p>
          <a:p>
            <a:r>
              <a:rPr lang="ru-RU" dirty="0"/>
              <a:t>вышивка по ткани </a:t>
            </a:r>
          </a:p>
          <a:p>
            <a:r>
              <a:rPr lang="ru-RU" dirty="0"/>
              <a:t>обработка дерева и камня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Народные промыслы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81128"/>
            <a:ext cx="2883546" cy="215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4960"/>
            <a:ext cx="3810879" cy="236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988840"/>
            <a:ext cx="2348344" cy="176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624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2248347"/>
            <a:ext cx="9143999" cy="4609653"/>
          </a:xfrm>
        </p:spPr>
        <p:txBody>
          <a:bodyPr/>
          <a:lstStyle/>
          <a:p>
            <a:r>
              <a:rPr lang="ru-RU" dirty="0"/>
              <a:t>Бельцы - </a:t>
            </a:r>
            <a:r>
              <a:rPr lang="ru-RU" sz="2000" dirty="0"/>
              <a:t>СЕВЕРНАЯ СТОЛИЦА МОЛДОВЫ </a:t>
            </a:r>
            <a:r>
              <a:rPr lang="ru-RU" dirty="0"/>
              <a:t>(является третьим по величине в Молдове) 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Крупные города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6CF367-4D8A-461C-B1E8-7B9631D99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313" y="3147416"/>
            <a:ext cx="5544616" cy="374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19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F4E44AED-9EAA-40A0-B576-BDEECE2F2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16832"/>
            <a:ext cx="9143999" cy="4941169"/>
          </a:xfrm>
        </p:spPr>
        <p:txBody>
          <a:bodyPr/>
          <a:lstStyle/>
          <a:p>
            <a:pPr algn="just"/>
            <a:r>
              <a:rPr lang="ru-RU" dirty="0"/>
              <a:t>Тирасполь - город в Молдавии, столица непризнанной Приднестровской Молдавской Республики. Важнейший политический, экономический и культурный центр востока Молдавии, второй по количеству населения после Кишинёва.</a:t>
            </a:r>
          </a:p>
          <a:p>
            <a:pPr algn="just"/>
            <a:endParaRPr lang="ru-RU" dirty="0"/>
          </a:p>
          <a:p>
            <a:pPr marL="0" indent="0" algn="just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6E3A127-4B7E-451D-B069-6F0DC5283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Крупные города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91376A-019A-4D85-B2F8-3C2E0DCC9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266" y="3429001"/>
            <a:ext cx="5145510" cy="3429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E572030-14B8-45C5-8904-D8BBA43D648F}"/>
              </a:ext>
            </a:extLst>
          </p:cNvPr>
          <p:cNvSpPr/>
          <p:nvPr/>
        </p:nvSpPr>
        <p:spPr>
          <a:xfrm>
            <a:off x="3275856" y="6488668"/>
            <a:ext cx="2956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>
                <a:solidFill>
                  <a:schemeClr val="bg1"/>
                </a:solidFill>
                <a:latin typeface="Open Sans"/>
              </a:rPr>
              <a:t>Тираспольская крепость</a:t>
            </a:r>
          </a:p>
        </p:txBody>
      </p:sp>
    </p:spTree>
    <p:extLst>
      <p:ext uri="{BB962C8B-B14F-4D97-AF65-F5344CB8AC3E}">
        <p14:creationId xmlns:p14="http://schemas.microsoft.com/office/powerpoint/2010/main" val="25066307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275</TotalTime>
  <Words>206</Words>
  <Application>Microsoft Office PowerPoint</Application>
  <PresentationFormat>Экран (4:3)</PresentationFormat>
  <Paragraphs>43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Book Antiqua</vt:lpstr>
      <vt:lpstr>Calibri</vt:lpstr>
      <vt:lpstr>Merriweather</vt:lpstr>
      <vt:lpstr>Open Sans</vt:lpstr>
      <vt:lpstr>Times New Roman</vt:lpstr>
      <vt:lpstr>Wingdings</vt:lpstr>
      <vt:lpstr>Твердый переплет</vt:lpstr>
      <vt:lpstr>     - Найдите название государства, о котором мы будем говорить на уроке.  - Найдите лишнее слово, объясните, почему оно лишнее. </vt:lpstr>
      <vt:lpstr>МОЛДАВИЯ  (РЕСПУБЛИКА МОЛДОВА)</vt:lpstr>
      <vt:lpstr>Вторая по величине река страны – Прут (орошение полей и садов)</vt:lpstr>
      <vt:lpstr>Полезные ископаемые </vt:lpstr>
      <vt:lpstr>Ведущая отрасль экономики - сельское хозяйство</vt:lpstr>
      <vt:lpstr>Население </vt:lpstr>
      <vt:lpstr>Народные промыслы </vt:lpstr>
      <vt:lpstr>Крупные города </vt:lpstr>
      <vt:lpstr>Крупные города </vt:lpstr>
      <vt:lpstr>Крупные города </vt:lpstr>
      <vt:lpstr>Достопримечательности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талаш</dc:creator>
  <cp:lastModifiedBy>Лери</cp:lastModifiedBy>
  <cp:revision>18</cp:revision>
  <dcterms:created xsi:type="dcterms:W3CDTF">2020-01-10T12:36:23Z</dcterms:created>
  <dcterms:modified xsi:type="dcterms:W3CDTF">2020-01-12T08:52:36Z</dcterms:modified>
</cp:coreProperties>
</file>