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45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00A8D-1E9B-487E-A173-AAF34279486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37CA9-0C38-44AF-A48E-7D0B2A27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37CA9-0C38-44AF-A48E-7D0B2A2728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1DF71-A1B2-4FD4-8898-7AF13C73EE18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23E7C-094C-4665-9DE7-4AA3C705D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786742" cy="21431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Музей имени Зои и Александра Космодемьянских и Степана </a:t>
            </a:r>
            <a:r>
              <a:rPr lang="ru-RU" b="1" dirty="0" err="1" smtClean="0"/>
              <a:t>Перекальского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286256"/>
            <a:ext cx="6400800" cy="1752600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/>
              <a:t>Презентацию выполнил</a:t>
            </a:r>
          </a:p>
          <a:p>
            <a:r>
              <a:rPr lang="ru-RU" b="1" dirty="0" smtClean="0"/>
              <a:t>        ученик 3»А»класса</a:t>
            </a:r>
          </a:p>
          <a:p>
            <a:r>
              <a:rPr lang="ru-RU" b="1" dirty="0" err="1" smtClean="0"/>
              <a:t>Бучукин</a:t>
            </a:r>
            <a:r>
              <a:rPr lang="ru-RU" b="1" dirty="0" smtClean="0"/>
              <a:t> Артём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лия\Desktop\P103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0"/>
            <a:ext cx="9929882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esktop\5912303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4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ия\Desktop\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0449"/>
            <a:ext cx="9144000" cy="744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аталия\Desktop\DSC_0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2150" y="-911225"/>
            <a:ext cx="13069888" cy="868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Заведующий музеем: Полянский Сергей Иванович</a:t>
            </a:r>
            <a:endParaRPr lang="ru-RU" dirty="0"/>
          </a:p>
        </p:txBody>
      </p:sp>
      <p:pic>
        <p:nvPicPr>
          <p:cNvPr id="4098" name="Picture 2" descr="C:\Users\Наталия\Desktop\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ия\Desktop\P103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0390"/>
            <a:ext cx="9929849" cy="776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ия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я\Desktop\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ия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esktop\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9388"/>
            <a:ext cx="9144000" cy="975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</Words>
  <Application>Microsoft Office PowerPoint</Application>
  <PresentationFormat>Экран (4:3)</PresentationFormat>
  <Paragraphs>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Музей имени Зои и Александра Космодемьянских и Степана Перекальского</vt:lpstr>
      <vt:lpstr>Слайд 2</vt:lpstr>
      <vt:lpstr>Слайд 3</vt:lpstr>
      <vt:lpstr>Заведующий музеем: Полянский Сергей Иванович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12</cp:revision>
  <dcterms:created xsi:type="dcterms:W3CDTF">2002-01-01T12:19:04Z</dcterms:created>
  <dcterms:modified xsi:type="dcterms:W3CDTF">2016-11-09T07:10:13Z</dcterms:modified>
</cp:coreProperties>
</file>