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34" r:id="rId2"/>
    <p:sldId id="327" r:id="rId3"/>
    <p:sldId id="296" r:id="rId4"/>
    <p:sldId id="297" r:id="rId5"/>
    <p:sldId id="356" r:id="rId6"/>
    <p:sldId id="346" r:id="rId7"/>
    <p:sldId id="257" r:id="rId8"/>
    <p:sldId id="276" r:id="rId9"/>
    <p:sldId id="266" r:id="rId10"/>
    <p:sldId id="268" r:id="rId11"/>
    <p:sldId id="275" r:id="rId12"/>
    <p:sldId id="337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7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7A20A-EF54-413C-A620-8A75CB815891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80215-A339-47F6-87E8-4AD22CE3F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78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FA5EC7-5024-42CD-802A-5FAB71E8D5D5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B63BAD-E0F9-4D26-9678-17C6DA7152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muzotkrytka.narod.ru/animashki/bukety/6.gif" TargetMode="External"/><Relationship Id="rId3" Type="http://schemas.openxmlformats.org/officeDocument/2006/relationships/hyperlink" Target="http://muzotkrytka.narod.ru/8marta/cards/7.jpg" TargetMode="External"/><Relationship Id="rId7" Type="http://schemas.openxmlformats.org/officeDocument/2006/relationships/hyperlink" Target="http://muzotkrytka.narod.ru/8marta/cards/4.gif" TargetMode="External"/><Relationship Id="rId12" Type="http://schemas.openxmlformats.org/officeDocument/2006/relationships/hyperlink" Target="http://muzotkrytka.narod.ru/animashki/bukety/28.gif" TargetMode="External"/><Relationship Id="rId2" Type="http://schemas.openxmlformats.org/officeDocument/2006/relationships/hyperlink" Target="http://muzotkrytka.narod.ru/8marta/cards/3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uzotkrytka.narod.ru/8marta/cards/5.gif" TargetMode="External"/><Relationship Id="rId11" Type="http://schemas.openxmlformats.org/officeDocument/2006/relationships/hyperlink" Target="http://muzotkrytka.narod.ru/animashki/bukety/32.gif" TargetMode="External"/><Relationship Id="rId5" Type="http://schemas.openxmlformats.org/officeDocument/2006/relationships/hyperlink" Target="http://muzotkrytka.narod.ru/8marta/cards/6.jpg" TargetMode="External"/><Relationship Id="rId10" Type="http://schemas.openxmlformats.org/officeDocument/2006/relationships/hyperlink" Target="http://muzotkrytka.narod.ru/animashki/bukety/29.gif" TargetMode="External"/><Relationship Id="rId4" Type="http://schemas.openxmlformats.org/officeDocument/2006/relationships/hyperlink" Target="http://muzotkrytka.narod.ru/8marta/cards/8.jpg" TargetMode="External"/><Relationship Id="rId9" Type="http://schemas.openxmlformats.org/officeDocument/2006/relationships/hyperlink" Target="http://muzotkrytka.narod.ru/animashki/bukety/25.gi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9940" y="6153167"/>
            <a:ext cx="6094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учитель физики Г.Ф. Полещук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16632"/>
            <a:ext cx="6012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ГОКУ АО «Общеобразовательная школа при УИН»</a:t>
            </a:r>
          </a:p>
        </p:txBody>
      </p:sp>
      <p:pic>
        <p:nvPicPr>
          <p:cNvPr id="9224" name="Picture 8" descr="http://www.playcast.ru/uploads/2015/03/04/124590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1471"/>
            <a:ext cx="8439472" cy="42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2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muzotkrytka.narod.ru/8marta/cards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26842"/>
            <a:ext cx="9169183" cy="68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"/>
    </mc:Choice>
    <mc:Fallback xmlns="">
      <p:transition spd="slow" advTm="23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uzotkrytka.narod.ru/animashki/bukety/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" y="-32726"/>
            <a:ext cx="9118367" cy="66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"/>
    </mc:Choice>
    <mc:Fallback xmlns="">
      <p:transition spd="slow" advTm="20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http://img0.liveinternet.ru/images/attach/c/5/123/380/123380968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70784"/>
            <a:ext cx="65527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7"/>
    </mc:Choice>
    <mc:Fallback xmlns="">
      <p:transition spd="slow" advTm="1719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77048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hlinkClick r:id="rId2"/>
              </a:rPr>
              <a:t>В презентации  использованы ресурсы интернета: </a:t>
            </a:r>
          </a:p>
          <a:p>
            <a:r>
              <a:rPr lang="ru-RU" sz="1400" dirty="0" smtClean="0">
                <a:solidFill>
                  <a:srgbClr val="002060"/>
                </a:solidFill>
                <a:hlinkClick r:id="rId2"/>
              </a:rPr>
              <a:t>Использованы ресурсы интернета:</a:t>
            </a:r>
            <a:endParaRPr lang="ru-RU" sz="1400" dirty="0">
              <a:solidFill>
                <a:srgbClr val="002060"/>
              </a:solidFill>
              <a:hlinkClick r:id="rId2"/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2"/>
              </a:rPr>
              <a:t>http://muzotkrytka.narod.ru/8marta/cards/3.gif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3"/>
              </a:rPr>
              <a:t>http://muzotkrytka.narod.ru/8marta/cards/7.jpg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4"/>
              </a:rPr>
              <a:t>http://muzotkrytka.narod.ru/8marta/cards/8.jpg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5"/>
              </a:rPr>
              <a:t>http://muzotkrytka.narod.ru/8marta/cards/6.jpg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6"/>
              </a:rPr>
              <a:t>http://muzotkrytka.narod.ru/8marta/cards/5.gif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7"/>
              </a:rPr>
              <a:t>http://muzotkrytka.narod.ru/8marta/cards/4.gif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8"/>
              </a:rPr>
              <a:t>http://muzotkrytka.narod.ru/animashki/bukety/6.gif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9"/>
              </a:rPr>
              <a:t>http://muzotkrytka.narod.ru/animashki/bukety/25.gif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10"/>
              </a:rPr>
              <a:t>http://muzotkrytka.narod.ru/animashki/bukety/29.gif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11"/>
              </a:rPr>
              <a:t>http://muzotkrytka.narod.ru/animashki/bukety/32.gif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en-US" sz="1400" dirty="0" smtClean="0">
                <a:solidFill>
                  <a:srgbClr val="002060"/>
                </a:solidFill>
                <a:hlinkClick r:id="rId12"/>
              </a:rPr>
              <a:t>http://muzotkrytka.narod.ru/animashki/bukety/28.gif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0050"/>
            <a:ext cx="9144000" cy="689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908720"/>
            <a:ext cx="77768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верю, что все женщины прекрасны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добротой своею, и умом,</a:t>
            </a:r>
          </a:p>
          <a:p>
            <a:pPr algn="just"/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весельем, если в доме праздник,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верностью, когда разлука в 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нём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их наряды и не профиль римский,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покоряет женская душа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молодость 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её, 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материнство,</a:t>
            </a:r>
          </a:p>
          <a:p>
            <a:pPr algn="just"/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седина, когда пора пришла.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Дементьев</a:t>
            </a:r>
            <a:endParaRPr lang="ru-RU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0" y="-400"/>
            <a:ext cx="92479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29600" cy="509857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Уважаемые женщины!</a:t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праздником светлым,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праздником ясным,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праздником нежным,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Чудесным, прекрасным,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праздником  ласки, любви и внимания!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 праздником  женского очарования!!!</a:t>
            </a:r>
            <a:b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37112"/>
            <a:ext cx="4041849" cy="21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alerijj-jug-darite-zhenshhinam-cvety-(mp3-crazy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384" y="5618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9"/>
    </mc:Choice>
    <mc:Fallback xmlns="">
      <p:transition spd="slow" advTm="1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usiter.com/uploads/20101011/pole_cvety_poljna_cvety_cvety_leto_4602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14" y="0"/>
            <a:ext cx="933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2044">
            <a:off x="1022414" y="89564"/>
            <a:ext cx="2275089" cy="28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438"/>
            <a:ext cx="2304256" cy="266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946">
            <a:off x="365801" y="2746159"/>
            <a:ext cx="1948030" cy="268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58969"/>
            <a:ext cx="1872208" cy="241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31015"/>
            <a:ext cx="1671315" cy="22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438"/>
            <a:ext cx="1584176" cy="219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8" name="Picture 12" descr="http://www.playcast.ru/uploads/2014/02/11/740760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5519948" cy="23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img-fotki.yandex.ru/get/31/131165231.b/0_79d6e_249971d8_L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30" y="4660090"/>
            <a:ext cx="2943538" cy="21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9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5"/>
    </mc:Choice>
    <mc:Fallback xmlns="">
      <p:transition spd="slow" advTm="79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estgif.su/_ph/18/2/36841599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" y="-27452"/>
            <a:ext cx="9180601" cy="688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8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1.liveinternet.ru/images/attach/c/3/75/915/75915699_3856133_7596054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374441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Желаю счастья и любви.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Они дороже всех подарков.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И пусть все сбудутся мечты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В прекрасный день – 8 Марта!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"/>
    </mc:Choice>
    <mc:Fallback xmlns="">
      <p:transition spd="slow" advTm="67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узыкальная открытка 8 марта, анимационная открытка с кодом, цветы, сердечко ручной работы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35"/>
            <a:ext cx="9144000" cy="68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playcast.ru/uploads/2015/05/08/135131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4" y="0"/>
            <a:ext cx="904627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"/>
    </mc:Choice>
    <mc:Fallback xmlns="">
      <p:transition spd="slow" advTm="358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uzotkrytka.narod.ru/animashki/bukety/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-26098"/>
            <a:ext cx="9162256" cy="68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6632"/>
            <a:ext cx="6912768" cy="432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Примите наши поздравленья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международный женский день!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Пусть будет ваше настроение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Всегда цветущим, как сирень,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Пусть будет жизнь прекрасна ваша,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дети счастливы всегда, 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Пусть дом ваш будет полной чашей!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Удачи, счастья и добра!</a:t>
            </a:r>
            <a:endParaRPr lang="ru-RU" sz="28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7890" name="Picture 2" descr="http://effects1.ru/png/kartinka/babochka/babochka-5-3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95">
            <a:off x="5652120" y="4077072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playcast.ru/uploads/2015/09/27/1522958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4743611"/>
            <a:ext cx="2679509" cy="19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6"/>
    </mc:Choice>
    <mc:Fallback xmlns="">
      <p:transition spd="slow" advTm="1148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uzotkrytka.narod.ru/8marta/cards/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://playcast.ru/uploads/2015/08/08/146177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182">
            <a:off x="6131729" y="3399004"/>
            <a:ext cx="2171065" cy="15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playcast.ru/uploads/2015/02/24/122990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1330">
            <a:off x="949349" y="831878"/>
            <a:ext cx="2938545" cy="25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"/>
    </mc:Choice>
    <mc:Fallback xmlns="">
      <p:transition spd="slow" advTm="224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1522</TotalTime>
  <Words>185</Words>
  <Application>Microsoft Office PowerPoint</Application>
  <PresentationFormat>Экран (4:3)</PresentationFormat>
  <Paragraphs>37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Уважаемые женщины! С праздником светлым, С праздником ясным, С праздником нежным, Чудесным, прекрасным, С праздником  ласки, любви и внимания! С праздником  женского очарования!!!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98</cp:revision>
  <dcterms:created xsi:type="dcterms:W3CDTF">2017-03-01T06:09:18Z</dcterms:created>
  <dcterms:modified xsi:type="dcterms:W3CDTF">2017-03-10T08:11:08Z</dcterms:modified>
</cp:coreProperties>
</file>