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62" r:id="rId3"/>
    <p:sldId id="267" r:id="rId4"/>
    <p:sldId id="263" r:id="rId5"/>
    <p:sldId id="268" r:id="rId6"/>
    <p:sldId id="269" r:id="rId7"/>
    <p:sldId id="273" r:id="rId8"/>
    <p:sldId id="274" r:id="rId9"/>
    <p:sldId id="275" r:id="rId10"/>
    <p:sldId id="271" r:id="rId11"/>
    <p:sldId id="281" r:id="rId12"/>
    <p:sldId id="272" r:id="rId13"/>
    <p:sldId id="276" r:id="rId14"/>
    <p:sldId id="282" r:id="rId15"/>
    <p:sldId id="283" r:id="rId16"/>
    <p:sldId id="288" r:id="rId17"/>
    <p:sldId id="285" r:id="rId18"/>
    <p:sldId id="293" r:id="rId19"/>
    <p:sldId id="280" r:id="rId20"/>
    <p:sldId id="29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01" y="0"/>
            <a:ext cx="898979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466780299_15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4185465" cy="2232248"/>
          </a:xfrm>
          <a:prstGeom prst="rect">
            <a:avLst/>
          </a:prstGeom>
        </p:spPr>
      </p:pic>
      <p:pic>
        <p:nvPicPr>
          <p:cNvPr id="5" name="Рисунок 4" descr="1466780299_15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716016" y="2636912"/>
            <a:ext cx="4185465" cy="22322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23928" y="1052736"/>
            <a:ext cx="41764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Well  done!</a:t>
            </a:r>
            <a:endParaRPr lang="ru-RU" sz="7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052736"/>
            <a:ext cx="66967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Monotype Corsiva" pitchFamily="66" charset="0"/>
              </a:rPr>
              <a:t>Hi! My name is Wendy.</a:t>
            </a:r>
          </a:p>
          <a:p>
            <a:r>
              <a:rPr lang="en-US" sz="2200" dirty="0" smtClean="0">
                <a:latin typeface="Monotype Corsiva" pitchFamily="66" charset="0"/>
              </a:rPr>
              <a:t>I have got</a:t>
            </a:r>
          </a:p>
          <a:p>
            <a:r>
              <a:rPr lang="en-US" sz="2200" dirty="0" smtClean="0">
                <a:latin typeface="Monotype Corsiva" pitchFamily="66" charset="0"/>
              </a:rPr>
              <a:t> </a:t>
            </a:r>
          </a:p>
          <a:p>
            <a:r>
              <a:rPr lang="en-US" sz="2200" dirty="0" smtClean="0">
                <a:latin typeface="Monotype Corsiva" pitchFamily="66" charset="0"/>
              </a:rPr>
              <a:t>She is Anna.                             She is </a:t>
            </a:r>
          </a:p>
          <a:p>
            <a:endParaRPr lang="en-US" sz="2200" dirty="0" smtClean="0">
              <a:latin typeface="Monotype Corsiva" pitchFamily="66" charset="0"/>
            </a:endParaRPr>
          </a:p>
          <a:p>
            <a:r>
              <a:rPr lang="en-US" sz="2200" dirty="0" smtClean="0">
                <a:latin typeface="Monotype Corsiva" pitchFamily="66" charset="0"/>
              </a:rPr>
              <a:t>        </a:t>
            </a:r>
          </a:p>
          <a:p>
            <a:r>
              <a:rPr lang="en-US" sz="2200" dirty="0" smtClean="0">
                <a:latin typeface="Monotype Corsiva" pitchFamily="66" charset="0"/>
              </a:rPr>
              <a:t>                                                     </a:t>
            </a:r>
          </a:p>
          <a:p>
            <a:r>
              <a:rPr lang="en-US" sz="2200" dirty="0" smtClean="0">
                <a:latin typeface="Monotype Corsiva" pitchFamily="66" charset="0"/>
              </a:rPr>
              <a:t>She can                    and   </a:t>
            </a:r>
          </a:p>
          <a:p>
            <a:endParaRPr lang="en-US" sz="2200" dirty="0" smtClean="0">
              <a:latin typeface="Monotype Corsiva" pitchFamily="66" charset="0"/>
            </a:endParaRPr>
          </a:p>
          <a:p>
            <a:endParaRPr lang="en-US" sz="2200" dirty="0" smtClean="0">
              <a:latin typeface="Monotype Corsiva" pitchFamily="66" charset="0"/>
            </a:endParaRPr>
          </a:p>
          <a:p>
            <a:endParaRPr lang="en-US" sz="2200" dirty="0" smtClean="0">
              <a:latin typeface="Monotype Corsiva" pitchFamily="66" charset="0"/>
            </a:endParaRPr>
          </a:p>
          <a:p>
            <a:r>
              <a:rPr lang="en-US" sz="2200" dirty="0" smtClean="0">
                <a:latin typeface="Monotype Corsiva" pitchFamily="66" charset="0"/>
              </a:rPr>
              <a:t>She can’t     </a:t>
            </a:r>
            <a:endParaRPr lang="ru-RU" sz="2200" dirty="0">
              <a:latin typeface="Monotype Corsiva" pitchFamily="66" charset="0"/>
            </a:endParaRPr>
          </a:p>
        </p:txBody>
      </p:sp>
      <p:pic>
        <p:nvPicPr>
          <p:cNvPr id="3" name="Рисунок 2" descr="1839829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412776"/>
            <a:ext cx="792088" cy="1351109"/>
          </a:xfrm>
          <a:prstGeom prst="rect">
            <a:avLst/>
          </a:prstGeom>
        </p:spPr>
      </p:pic>
      <p:pic>
        <p:nvPicPr>
          <p:cNvPr id="4" name="Рисунок 3" descr="45916669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996952"/>
            <a:ext cx="937642" cy="1326852"/>
          </a:xfrm>
          <a:prstGeom prst="rect">
            <a:avLst/>
          </a:prstGeom>
        </p:spPr>
      </p:pic>
      <p:pic>
        <p:nvPicPr>
          <p:cNvPr id="5" name="Рисунок 4" descr="depositphotos_88328230-stock-illustration-girl-in-christmas-dress-sing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236" y="2924944"/>
            <a:ext cx="1224136" cy="1224136"/>
          </a:xfrm>
          <a:prstGeom prst="rect">
            <a:avLst/>
          </a:prstGeom>
        </p:spPr>
      </p:pic>
      <p:pic>
        <p:nvPicPr>
          <p:cNvPr id="6" name="Рисунок 5" descr="depositphotos_23359168-stock-illustration-number-seven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844824"/>
            <a:ext cx="764704" cy="764704"/>
          </a:xfrm>
          <a:prstGeom prst="rect">
            <a:avLst/>
          </a:prstGeom>
        </p:spPr>
      </p:pic>
      <p:pic>
        <p:nvPicPr>
          <p:cNvPr id="7" name="Рисунок 6" descr="conte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4509120"/>
            <a:ext cx="2011059" cy="848198"/>
          </a:xfrm>
          <a:prstGeom prst="rect">
            <a:avLst/>
          </a:prstGeom>
        </p:spPr>
      </p:pic>
      <p:pic>
        <p:nvPicPr>
          <p:cNvPr id="8" name="Рисунок 7" descr="83906909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572660" y="-315416"/>
            <a:ext cx="9716660" cy="7488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10680070-Seamless-background---happy-family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752" y="260648"/>
            <a:ext cx="4392488" cy="62478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</a:t>
            </a:r>
            <a:r>
              <a:rPr lang="en-US" sz="5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ather</a:t>
            </a:r>
          </a:p>
          <a:p>
            <a:r>
              <a:rPr lang="en-US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en-US" sz="5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other</a:t>
            </a:r>
          </a:p>
          <a:p>
            <a:r>
              <a:rPr lang="en-US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r>
              <a:rPr lang="en-US" sz="5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rother</a:t>
            </a:r>
          </a:p>
          <a:p>
            <a:r>
              <a:rPr lang="en-US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en-US" sz="5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ister</a:t>
            </a:r>
          </a:p>
          <a:p>
            <a:r>
              <a:rPr lang="en-US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</a:t>
            </a:r>
            <a:r>
              <a:rPr lang="en-US" sz="5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randfather</a:t>
            </a:r>
          </a:p>
          <a:p>
            <a:r>
              <a:rPr lang="en-US" sz="5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grandmother</a:t>
            </a:r>
            <a:endParaRPr lang="ru-RU" sz="5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uncle </a:t>
            </a:r>
            <a:endParaRPr lang="en-US" sz="5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aunt </a:t>
            </a:r>
            <a:endParaRPr lang="ru-RU" sz="5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613184-vector-background-with-colorful-prints-of-palms-and-an-inscription-my-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4176464" cy="62478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en-US" sz="5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other</a:t>
            </a:r>
          </a:p>
          <a:p>
            <a:r>
              <a:rPr lang="en-US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grandmother</a:t>
            </a:r>
            <a:endParaRPr lang="ru-RU" sz="5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r>
              <a:rPr lang="en-US" sz="5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rother     </a:t>
            </a:r>
          </a:p>
          <a:p>
            <a:r>
              <a:rPr lang="en-US" sz="5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uncle</a:t>
            </a:r>
          </a:p>
          <a:p>
            <a:r>
              <a:rPr lang="en-US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grandfather</a:t>
            </a:r>
          </a:p>
          <a:p>
            <a:r>
              <a:rPr lang="en-US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en-US" sz="5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ister</a:t>
            </a:r>
          </a:p>
          <a:p>
            <a:r>
              <a:rPr lang="en-US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aunt</a:t>
            </a:r>
            <a:endParaRPr lang="en-US" sz="5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father</a:t>
            </a:r>
            <a:endParaRPr lang="en-US" sz="5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ser_file_56b385fdbd740_0_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2998"/>
            <a:ext cx="6858000" cy="9143999"/>
          </a:xfrm>
          <a:prstGeom prst="rect">
            <a:avLst/>
          </a:prstGeom>
        </p:spPr>
      </p:pic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0" y="221456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br>
              <a:rPr lang="en-US" sz="96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6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have got a ...</a:t>
            </a:r>
            <a:endParaRPr lang="ru-RU" sz="9600" b="1" dirty="0" smtClean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user_file_56b385fdbd740_0_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0" y="-1143003"/>
            <a:ext cx="6858001" cy="91440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488" y="2500306"/>
            <a:ext cx="575426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has got a…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214422"/>
            <a:ext cx="2143536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She</a:t>
            </a:r>
            <a:endParaRPr lang="ru-RU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3000372"/>
            <a:ext cx="1653017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He</a:t>
            </a:r>
            <a:endParaRPr lang="ru-RU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428604"/>
            <a:ext cx="8569325" cy="6048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05063" y="2166938"/>
            <a:ext cx="431800" cy="2630487"/>
          </a:xfrm>
          <a:custGeom>
            <a:avLst/>
            <a:gdLst>
              <a:gd name="connsiteX0" fmla="*/ 0 w 432741"/>
              <a:gd name="connsiteY0" fmla="*/ 0 h 2630311"/>
              <a:gd name="connsiteX1" fmla="*/ 406400 w 432741"/>
              <a:gd name="connsiteY1" fmla="*/ 1535289 h 2630311"/>
              <a:gd name="connsiteX2" fmla="*/ 158045 w 432741"/>
              <a:gd name="connsiteY2" fmla="*/ 2630311 h 263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741" h="2630311">
                <a:moveTo>
                  <a:pt x="0" y="0"/>
                </a:moveTo>
                <a:cubicBezTo>
                  <a:pt x="190029" y="548452"/>
                  <a:pt x="380059" y="1096904"/>
                  <a:pt x="406400" y="1535289"/>
                </a:cubicBezTo>
                <a:cubicBezTo>
                  <a:pt x="432741" y="1973674"/>
                  <a:pt x="295393" y="2301992"/>
                  <a:pt x="158045" y="263031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569876" cy="2150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1569876" cy="2150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1569876" cy="2150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1569876" cy="2150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900113" y="1557338"/>
            <a:ext cx="441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3" name="TextBox 7"/>
          <p:cNvSpPr txBox="1">
            <a:spLocks noChangeArrowheads="1"/>
          </p:cNvSpPr>
          <p:nvPr/>
        </p:nvSpPr>
        <p:spPr bwMode="auto">
          <a:xfrm>
            <a:off x="1835150" y="692150"/>
            <a:ext cx="11699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/>
              <a:t>we</a:t>
            </a:r>
            <a:endParaRPr lang="ru-RU" sz="6000" dirty="0"/>
          </a:p>
        </p:txBody>
      </p:sp>
      <p:sp>
        <p:nvSpPr>
          <p:cNvPr id="6154" name="TextBox 8"/>
          <p:cNvSpPr txBox="1">
            <a:spLocks noChangeArrowheads="1"/>
          </p:cNvSpPr>
          <p:nvPr/>
        </p:nvSpPr>
        <p:spPr bwMode="auto">
          <a:xfrm>
            <a:off x="2843213" y="1844675"/>
            <a:ext cx="14255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/>
              <a:t>you</a:t>
            </a:r>
            <a:endParaRPr lang="ru-RU" sz="6000" dirty="0"/>
          </a:p>
        </p:txBody>
      </p:sp>
      <p:sp>
        <p:nvSpPr>
          <p:cNvPr id="6155" name="TextBox 9"/>
          <p:cNvSpPr txBox="1">
            <a:spLocks noChangeArrowheads="1"/>
          </p:cNvSpPr>
          <p:nvPr/>
        </p:nvSpPr>
        <p:spPr bwMode="auto">
          <a:xfrm>
            <a:off x="1476375" y="2636838"/>
            <a:ext cx="1638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/>
              <a:t>they</a:t>
            </a:r>
            <a:endParaRPr lang="ru-RU" sz="60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4664"/>
            <a:ext cx="1860798" cy="18607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44824"/>
            <a:ext cx="1860798" cy="18607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8840"/>
            <a:ext cx="1860798" cy="18607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9" name="TextBox 13"/>
          <p:cNvSpPr txBox="1">
            <a:spLocks noChangeArrowheads="1"/>
          </p:cNvSpPr>
          <p:nvPr/>
        </p:nvSpPr>
        <p:spPr bwMode="auto">
          <a:xfrm>
            <a:off x="5651500" y="692150"/>
            <a:ext cx="1041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/>
              <a:t>he</a:t>
            </a:r>
            <a:endParaRPr lang="ru-RU" sz="6000"/>
          </a:p>
        </p:txBody>
      </p:sp>
      <p:sp>
        <p:nvSpPr>
          <p:cNvPr id="6160" name="TextBox 14"/>
          <p:cNvSpPr txBox="1">
            <a:spLocks noChangeArrowheads="1"/>
          </p:cNvSpPr>
          <p:nvPr/>
        </p:nvSpPr>
        <p:spPr bwMode="auto">
          <a:xfrm>
            <a:off x="4859338" y="2420938"/>
            <a:ext cx="14255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/>
              <a:t>she</a:t>
            </a:r>
            <a:endParaRPr lang="ru-RU" sz="6000" dirty="0"/>
          </a:p>
        </p:txBody>
      </p:sp>
      <p:sp>
        <p:nvSpPr>
          <p:cNvPr id="6161" name="TextBox 15"/>
          <p:cNvSpPr txBox="1">
            <a:spLocks noChangeArrowheads="1"/>
          </p:cNvSpPr>
          <p:nvPr/>
        </p:nvSpPr>
        <p:spPr bwMode="auto">
          <a:xfrm>
            <a:off x="7019925" y="2205038"/>
            <a:ext cx="5699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/>
              <a:t>it</a:t>
            </a:r>
            <a:endParaRPr lang="ru-RU" sz="6000"/>
          </a:p>
        </p:txBody>
      </p:sp>
      <p:sp>
        <p:nvSpPr>
          <p:cNvPr id="17" name="Прямоугольник 16"/>
          <p:cNvSpPr/>
          <p:nvPr/>
        </p:nvSpPr>
        <p:spPr>
          <a:xfrm>
            <a:off x="1258888" y="4724400"/>
            <a:ext cx="2160587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have got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8263" y="4652963"/>
            <a:ext cx="21605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has got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1030288" y="3036888"/>
            <a:ext cx="1241425" cy="1908175"/>
          </a:xfrm>
          <a:custGeom>
            <a:avLst/>
            <a:gdLst>
              <a:gd name="connsiteX0" fmla="*/ 142992 w 1239896"/>
              <a:gd name="connsiteY0" fmla="*/ 0 h 1907822"/>
              <a:gd name="connsiteX1" fmla="*/ 154281 w 1239896"/>
              <a:gd name="connsiteY1" fmla="*/ 767645 h 1907822"/>
              <a:gd name="connsiteX2" fmla="*/ 1068681 w 1239896"/>
              <a:gd name="connsiteY2" fmla="*/ 1738489 h 1907822"/>
              <a:gd name="connsiteX3" fmla="*/ 1181570 w 1239896"/>
              <a:gd name="connsiteY3" fmla="*/ 1783645 h 190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9896" h="1907822">
                <a:moveTo>
                  <a:pt x="142992" y="0"/>
                </a:moveTo>
                <a:cubicBezTo>
                  <a:pt x="71496" y="238948"/>
                  <a:pt x="0" y="477897"/>
                  <a:pt x="154281" y="767645"/>
                </a:cubicBezTo>
                <a:cubicBezTo>
                  <a:pt x="308562" y="1057393"/>
                  <a:pt x="897466" y="1569156"/>
                  <a:pt x="1068681" y="1738489"/>
                </a:cubicBezTo>
                <a:cubicBezTo>
                  <a:pt x="1239896" y="1907822"/>
                  <a:pt x="1210733" y="1845733"/>
                  <a:pt x="1181570" y="178364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2736850" y="3190875"/>
            <a:ext cx="833438" cy="1606550"/>
          </a:xfrm>
          <a:custGeom>
            <a:avLst/>
            <a:gdLst>
              <a:gd name="connsiteX0" fmla="*/ 682977 w 833496"/>
              <a:gd name="connsiteY0" fmla="*/ 82785 h 1606785"/>
              <a:gd name="connsiteX1" fmla="*/ 739422 w 833496"/>
              <a:gd name="connsiteY1" fmla="*/ 105363 h 1606785"/>
              <a:gd name="connsiteX2" fmla="*/ 118533 w 833496"/>
              <a:gd name="connsiteY2" fmla="*/ 714963 h 1606785"/>
              <a:gd name="connsiteX3" fmla="*/ 28222 w 833496"/>
              <a:gd name="connsiteY3" fmla="*/ 1606785 h 160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3496" h="1606785">
                <a:moveTo>
                  <a:pt x="682977" y="82785"/>
                </a:moveTo>
                <a:cubicBezTo>
                  <a:pt x="758236" y="41392"/>
                  <a:pt x="833496" y="0"/>
                  <a:pt x="739422" y="105363"/>
                </a:cubicBezTo>
                <a:cubicBezTo>
                  <a:pt x="645348" y="210726"/>
                  <a:pt x="237066" y="464726"/>
                  <a:pt x="118533" y="714963"/>
                </a:cubicBezTo>
                <a:cubicBezTo>
                  <a:pt x="0" y="965200"/>
                  <a:pt x="14111" y="1285992"/>
                  <a:pt x="28222" y="160678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2182813" y="4097338"/>
            <a:ext cx="266700" cy="746125"/>
          </a:xfrm>
          <a:custGeom>
            <a:avLst/>
            <a:gdLst>
              <a:gd name="connsiteX0" fmla="*/ 86549 w 267171"/>
              <a:gd name="connsiteY0" fmla="*/ 0 h 745066"/>
              <a:gd name="connsiteX1" fmla="*/ 30104 w 267171"/>
              <a:gd name="connsiteY1" fmla="*/ 327377 h 745066"/>
              <a:gd name="connsiteX2" fmla="*/ 267171 w 267171"/>
              <a:gd name="connsiteY2" fmla="*/ 745066 h 74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171" h="745066">
                <a:moveTo>
                  <a:pt x="86549" y="0"/>
                </a:moveTo>
                <a:cubicBezTo>
                  <a:pt x="43274" y="101599"/>
                  <a:pt x="0" y="203199"/>
                  <a:pt x="30104" y="327377"/>
                </a:cubicBezTo>
                <a:cubicBezTo>
                  <a:pt x="60208" y="451555"/>
                  <a:pt x="163689" y="598310"/>
                  <a:pt x="267171" y="74506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6208713" y="2144713"/>
            <a:ext cx="406400" cy="2641600"/>
          </a:xfrm>
          <a:custGeom>
            <a:avLst/>
            <a:gdLst>
              <a:gd name="connsiteX0" fmla="*/ 0 w 406400"/>
              <a:gd name="connsiteY0" fmla="*/ 0 h 2641600"/>
              <a:gd name="connsiteX1" fmla="*/ 383822 w 406400"/>
              <a:gd name="connsiteY1" fmla="*/ 1332089 h 2641600"/>
              <a:gd name="connsiteX2" fmla="*/ 135467 w 406400"/>
              <a:gd name="connsiteY2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400" h="2641600">
                <a:moveTo>
                  <a:pt x="0" y="0"/>
                </a:moveTo>
                <a:cubicBezTo>
                  <a:pt x="180622" y="445911"/>
                  <a:pt x="361244" y="891822"/>
                  <a:pt x="383822" y="1332089"/>
                </a:cubicBezTo>
                <a:cubicBezTo>
                  <a:pt x="406400" y="1772356"/>
                  <a:pt x="135467" y="2641600"/>
                  <a:pt x="135467" y="26416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5441950" y="3736975"/>
            <a:ext cx="552450" cy="1060450"/>
          </a:xfrm>
          <a:custGeom>
            <a:avLst/>
            <a:gdLst>
              <a:gd name="connsiteX0" fmla="*/ 0 w 553156"/>
              <a:gd name="connsiteY0" fmla="*/ 0 h 1061156"/>
              <a:gd name="connsiteX1" fmla="*/ 259645 w 553156"/>
              <a:gd name="connsiteY1" fmla="*/ 632178 h 1061156"/>
              <a:gd name="connsiteX2" fmla="*/ 553156 w 553156"/>
              <a:gd name="connsiteY2" fmla="*/ 1061156 h 106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3156" h="1061156">
                <a:moveTo>
                  <a:pt x="0" y="0"/>
                </a:moveTo>
                <a:cubicBezTo>
                  <a:pt x="83726" y="227659"/>
                  <a:pt x="167452" y="455319"/>
                  <a:pt x="259645" y="632178"/>
                </a:cubicBezTo>
                <a:cubicBezTo>
                  <a:pt x="351838" y="809037"/>
                  <a:pt x="506119" y="991541"/>
                  <a:pt x="553156" y="106115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6738938" y="3567113"/>
            <a:ext cx="463550" cy="1241425"/>
          </a:xfrm>
          <a:custGeom>
            <a:avLst/>
            <a:gdLst>
              <a:gd name="connsiteX0" fmla="*/ 462844 w 462844"/>
              <a:gd name="connsiteY0" fmla="*/ 0 h 1241778"/>
              <a:gd name="connsiteX1" fmla="*/ 79022 w 462844"/>
              <a:gd name="connsiteY1" fmla="*/ 485422 h 1241778"/>
              <a:gd name="connsiteX2" fmla="*/ 0 w 462844"/>
              <a:gd name="connsiteY2" fmla="*/ 1241778 h 124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844" h="1241778">
                <a:moveTo>
                  <a:pt x="462844" y="0"/>
                </a:moveTo>
                <a:cubicBezTo>
                  <a:pt x="309503" y="139229"/>
                  <a:pt x="156163" y="278459"/>
                  <a:pt x="79022" y="485422"/>
                </a:cubicBezTo>
                <a:cubicBezTo>
                  <a:pt x="1881" y="692385"/>
                  <a:pt x="940" y="967081"/>
                  <a:pt x="0" y="124177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8925775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67187" y="3339306"/>
            <a:ext cx="809625" cy="1047750"/>
          </a:xfrm>
        </p:spPr>
      </p:pic>
      <p:pic>
        <p:nvPicPr>
          <p:cNvPr id="4" name="Рисунок 3" descr="depositphotos_10680070-Seamless-background---happy-fami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1196752"/>
            <a:ext cx="6624736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 Black" pitchFamily="34" charset="0"/>
              </a:rPr>
              <a:t>1) I </a:t>
            </a:r>
            <a:r>
              <a:rPr lang="ru-RU" sz="3000" dirty="0" smtClean="0">
                <a:latin typeface="Arial Black" pitchFamily="34" charset="0"/>
              </a:rPr>
              <a:t>… </a:t>
            </a:r>
            <a:r>
              <a:rPr lang="en-US" sz="3000" dirty="0" smtClean="0">
                <a:latin typeface="Arial Black" pitchFamily="34" charset="0"/>
              </a:rPr>
              <a:t>got </a:t>
            </a:r>
          </a:p>
          <a:p>
            <a:endParaRPr lang="en-US" sz="3000" dirty="0" smtClean="0">
              <a:latin typeface="Arial Black" pitchFamily="34" charset="0"/>
            </a:endParaRPr>
          </a:p>
          <a:p>
            <a:r>
              <a:rPr lang="en-US" sz="3000" dirty="0" smtClean="0">
                <a:latin typeface="Arial Black" pitchFamily="34" charset="0"/>
              </a:rPr>
              <a:t>                   2) He … got</a:t>
            </a:r>
          </a:p>
          <a:p>
            <a:r>
              <a:rPr lang="en-US" sz="3000" dirty="0" smtClean="0">
                <a:latin typeface="Arial Black" pitchFamily="34" charset="0"/>
              </a:rPr>
              <a:t>                         </a:t>
            </a:r>
          </a:p>
          <a:p>
            <a:r>
              <a:rPr lang="en-US" sz="3000" dirty="0" smtClean="0">
                <a:latin typeface="Arial Black" pitchFamily="34" charset="0"/>
              </a:rPr>
              <a:t>3) We … got</a:t>
            </a:r>
          </a:p>
          <a:p>
            <a:endParaRPr lang="en-US" sz="3000" dirty="0" smtClean="0">
              <a:latin typeface="Arial Black" pitchFamily="34" charset="0"/>
            </a:endParaRPr>
          </a:p>
          <a:p>
            <a:r>
              <a:rPr lang="en-US" sz="3000" dirty="0" smtClean="0">
                <a:latin typeface="Arial Black" pitchFamily="34" charset="0"/>
              </a:rPr>
              <a:t>                   4) You … got</a:t>
            </a:r>
          </a:p>
          <a:p>
            <a:endParaRPr lang="en-US" sz="3000" dirty="0" smtClean="0">
              <a:latin typeface="Arial Black" pitchFamily="34" charset="0"/>
            </a:endParaRPr>
          </a:p>
          <a:p>
            <a:r>
              <a:rPr lang="en-US" sz="3000" dirty="0" smtClean="0">
                <a:latin typeface="Arial Black" pitchFamily="34" charset="0"/>
              </a:rPr>
              <a:t>5) She … got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8" name="Рисунок 7" descr="depositphotos_3660872-stock-illustration-running-funny-pup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844824"/>
            <a:ext cx="934988" cy="1031236"/>
          </a:xfrm>
          <a:prstGeom prst="rect">
            <a:avLst/>
          </a:prstGeom>
        </p:spPr>
      </p:pic>
      <p:pic>
        <p:nvPicPr>
          <p:cNvPr id="9" name="Рисунок 8" descr="depositphotos_3660872-stock-illustration-running-funny-pup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852936"/>
            <a:ext cx="790972" cy="872395"/>
          </a:xfrm>
          <a:prstGeom prst="rect">
            <a:avLst/>
          </a:prstGeom>
        </p:spPr>
      </p:pic>
      <p:pic>
        <p:nvPicPr>
          <p:cNvPr id="10" name="Рисунок 9" descr="depositphotos_3660872-stock-illustration-running-funny-pup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2852936"/>
            <a:ext cx="790972" cy="872395"/>
          </a:xfrm>
          <a:prstGeom prst="rect">
            <a:avLst/>
          </a:prstGeom>
        </p:spPr>
      </p:pic>
      <p:pic>
        <p:nvPicPr>
          <p:cNvPr id="11" name="Рисунок 10" descr="0_1511fc_e2e8474c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3717032"/>
            <a:ext cx="1242466" cy="1367853"/>
          </a:xfrm>
          <a:prstGeom prst="rect">
            <a:avLst/>
          </a:prstGeom>
        </p:spPr>
      </p:pic>
      <p:pic>
        <p:nvPicPr>
          <p:cNvPr id="12" name="Рисунок 11" descr="1892577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509120"/>
            <a:ext cx="881633" cy="1047750"/>
          </a:xfrm>
          <a:prstGeom prst="rect">
            <a:avLst/>
          </a:prstGeom>
        </p:spPr>
      </p:pic>
      <p:pic>
        <p:nvPicPr>
          <p:cNvPr id="13" name="Рисунок 12" descr="1892577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4509120"/>
            <a:ext cx="809625" cy="1047750"/>
          </a:xfrm>
          <a:prstGeom prst="rect">
            <a:avLst/>
          </a:prstGeom>
        </p:spPr>
      </p:pic>
      <p:pic>
        <p:nvPicPr>
          <p:cNvPr id="14" name="Рисунок 13" descr="1892577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5013176"/>
            <a:ext cx="809625" cy="1047750"/>
          </a:xfrm>
          <a:prstGeom prst="rect">
            <a:avLst/>
          </a:prstGeom>
        </p:spPr>
      </p:pic>
      <p:pic>
        <p:nvPicPr>
          <p:cNvPr id="7" name="Рисунок 6" descr="1892577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836712"/>
            <a:ext cx="809625" cy="10477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15616" y="404664"/>
            <a:ext cx="66247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Вставьте </a:t>
            </a:r>
            <a:r>
              <a:rPr lang="en-US" sz="2800" b="1" dirty="0" smtClean="0">
                <a:solidFill>
                  <a:schemeClr val="tx1"/>
                </a:solidFill>
              </a:rPr>
              <a:t>h</a:t>
            </a:r>
            <a:r>
              <a:rPr lang="en-US" sz="2800" b="1" dirty="0" smtClean="0">
                <a:solidFill>
                  <a:schemeClr val="tx1"/>
                </a:solidFill>
              </a:rPr>
              <a:t>ave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или </a:t>
            </a:r>
            <a:r>
              <a:rPr lang="en-US" sz="2800" b="1" dirty="0" smtClean="0">
                <a:solidFill>
                  <a:schemeClr val="tx1"/>
                </a:solidFill>
              </a:rPr>
              <a:t> has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ser_file_56b385fdbd740_0_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1" y="-1143001"/>
            <a:ext cx="6858001" cy="9144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Переведите на английский язык: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Меня </a:t>
            </a:r>
            <a:r>
              <a:rPr lang="ru-RU" dirty="0" smtClean="0"/>
              <a:t>зовут Алиса.</a:t>
            </a:r>
            <a:endParaRPr lang="ru-RU" dirty="0" smtClean="0"/>
          </a:p>
          <a:p>
            <a:r>
              <a:rPr lang="ru-RU" dirty="0" smtClean="0"/>
              <a:t>Мне 7 лет</a:t>
            </a:r>
          </a:p>
          <a:p>
            <a:r>
              <a:rPr lang="ru-RU" dirty="0" smtClean="0"/>
              <a:t>Я умею прыгать и бегать</a:t>
            </a:r>
          </a:p>
          <a:p>
            <a:r>
              <a:rPr lang="ru-RU" dirty="0" smtClean="0"/>
              <a:t>У меня есть папа и мама</a:t>
            </a:r>
          </a:p>
          <a:p>
            <a:r>
              <a:rPr lang="ru-RU" dirty="0" smtClean="0"/>
              <a:t>У меня две сестры.</a:t>
            </a:r>
          </a:p>
          <a:p>
            <a:r>
              <a:rPr lang="ru-RU" dirty="0" smtClean="0"/>
              <a:t>У меня есть кошка.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Family-clip-art-free-printable-clipart-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44824"/>
            <a:ext cx="2641103" cy="19880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6084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66780299_152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0" y="2971800"/>
            <a:ext cx="1714500" cy="914400"/>
          </a:xfrm>
          <a:prstGeom prst="rect">
            <a:avLst/>
          </a:prstGeom>
        </p:spPr>
      </p:pic>
      <p:pic>
        <p:nvPicPr>
          <p:cNvPr id="3" name="Рисунок 2" descr="700_FO63911350_23f59c53d64ab79f854e97f09536327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abelhas png (10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915816" y="-819472"/>
            <a:ext cx="7677472" cy="7677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epositphotos_10680070-Seamless-background---happy-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683568" y="1700808"/>
            <a:ext cx="8155632" cy="4577755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Меня зовут ….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Мне … лет.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меня есть папа и мама.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i="1" noProof="0" dirty="0" smtClean="0">
                <a:solidFill>
                  <a:schemeClr val="tx2"/>
                </a:solidFill>
              </a:rPr>
              <a:t>У меня есть бабушка и дедушка.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меня </a:t>
            </a:r>
            <a:r>
              <a:rPr lang="ru-RU" sz="3200" i="1" dirty="0" smtClean="0">
                <a:solidFill>
                  <a:schemeClr val="tx2"/>
                </a:solidFill>
              </a:rPr>
              <a:t>есть брат (сестра).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Он(она)</a:t>
            </a:r>
            <a:r>
              <a:rPr kumimoji="0" lang="ru-RU" sz="3200" b="0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умеет танцевать.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Он(она) </a:t>
            </a:r>
            <a:r>
              <a:rPr lang="ru-RU" sz="3200" i="1" dirty="0" smtClean="0">
                <a:solidFill>
                  <a:schemeClr val="tx2"/>
                </a:solidFill>
              </a:rPr>
              <a:t>не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умеет петь.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836712"/>
            <a:ext cx="439248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Составьте текст: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47911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_6e1bc_606ce57a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418656" y="3068960"/>
            <a:ext cx="2725344" cy="2785923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 flipH="1">
            <a:off x="5508104" y="2132856"/>
            <a:ext cx="2304256" cy="1529151"/>
          </a:xfrm>
          <a:prstGeom prst="wedgeEllipseCallou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ru-RU" sz="32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З-з-з-з-з</a:t>
            </a:r>
            <a:endParaRPr lang="ru-RU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1636942">
            <a:off x="2456069" y="468503"/>
            <a:ext cx="2546052" cy="2067969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Th-th-th-th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116632" y="908720"/>
            <a:ext cx="5040560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47911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466780299_15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492896"/>
            <a:ext cx="2700300" cy="1440160"/>
          </a:xfrm>
          <a:prstGeom prst="rect">
            <a:avLst/>
          </a:prstGeom>
        </p:spPr>
      </p:pic>
      <p:pic>
        <p:nvPicPr>
          <p:cNvPr id="4" name="Рисунок 3" descr="0_6e1bc_606ce57a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48880"/>
            <a:ext cx="2725344" cy="2785923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1187624" y="1268760"/>
            <a:ext cx="2592288" cy="1529151"/>
          </a:xfrm>
          <a:prstGeom prst="wedgeEllipseCallou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ru-RU" sz="32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За-за-за</a:t>
            </a:r>
            <a:endParaRPr lang="ru-RU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Выноска-облако 9"/>
          <p:cNvSpPr/>
          <p:nvPr/>
        </p:nvSpPr>
        <p:spPr>
          <a:xfrm rot="1636942">
            <a:off x="5676711" y="306342"/>
            <a:ext cx="2900555" cy="2067969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ᶞᵆ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ᶞᵆ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ᶞᵆ</a:t>
            </a:r>
          </a:p>
          <a:p>
            <a:pPr algn="ctr"/>
            <a:endParaRPr lang="en-US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700_FO63911350_23f59c53d64ab79f854e97f09536327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-171400"/>
            <a:ext cx="7632848" cy="7632848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2627784" y="0"/>
            <a:ext cx="2160240" cy="1529151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99792" y="47667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Зэ-зэ-зэ</a:t>
            </a:r>
            <a:endParaRPr lang="ru-RU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Выноска-облако 9"/>
          <p:cNvSpPr/>
          <p:nvPr/>
        </p:nvSpPr>
        <p:spPr>
          <a:xfrm rot="1636942">
            <a:off x="6488517" y="468502"/>
            <a:ext cx="2546052" cy="2067969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ᶞᵊ</a:t>
            </a:r>
            <a:r>
              <a:rPr lang="ru-RU" sz="40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ᶞᵊ</a:t>
            </a:r>
            <a:r>
              <a:rPr lang="ru-RU" sz="40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ᶞᵊ</a:t>
            </a:r>
          </a:p>
        </p:txBody>
      </p:sp>
    </p:spTree>
    <p:extLst>
      <p:ext uri="{BB962C8B-B14F-4D97-AF65-F5344CB8AC3E}">
        <p14:creationId xmlns:p14="http://schemas.microsoft.com/office/powerpoint/2010/main" xmlns="" val="254877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47911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466780299_15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23528" y="2564904"/>
            <a:ext cx="3240360" cy="1728192"/>
          </a:xfrm>
          <a:prstGeom prst="rect">
            <a:avLst/>
          </a:prstGeom>
        </p:spPr>
      </p:pic>
      <p:pic>
        <p:nvPicPr>
          <p:cNvPr id="4" name="Рисунок 3" descr="0_6e1bc_606ce57a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418656" y="3068960"/>
            <a:ext cx="2725344" cy="2785923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 flipH="1">
            <a:off x="5292080" y="2132856"/>
            <a:ext cx="2952328" cy="1529151"/>
          </a:xfrm>
          <a:prstGeom prst="wedgeEllipseCallou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ru-RU" sz="32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Зы-зы-зы</a:t>
            </a:r>
            <a:endParaRPr lang="ru-RU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Выноска-облако 9"/>
          <p:cNvSpPr/>
          <p:nvPr/>
        </p:nvSpPr>
        <p:spPr>
          <a:xfrm rot="1636942">
            <a:off x="2672092" y="468502"/>
            <a:ext cx="2546052" cy="2067969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ᶞ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ᶞ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ᶞ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 smtClean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47911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466780299_15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492896"/>
            <a:ext cx="2700300" cy="1440160"/>
          </a:xfrm>
          <a:prstGeom prst="rect">
            <a:avLst/>
          </a:prstGeom>
        </p:spPr>
      </p:pic>
      <p:pic>
        <p:nvPicPr>
          <p:cNvPr id="4" name="Рисунок 3" descr="0_6e1bc_606ce57a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48880"/>
            <a:ext cx="2725344" cy="2785923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611560" y="1340768"/>
            <a:ext cx="2808312" cy="1529151"/>
          </a:xfrm>
          <a:prstGeom prst="wedgeEllipseCallou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ru-RU" sz="32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С-с-с-с-с</a:t>
            </a:r>
            <a:endParaRPr lang="ru-RU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1636942">
            <a:off x="5840445" y="468502"/>
            <a:ext cx="2546052" cy="2067969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Th-th-th-th-th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47911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466780299_15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636912"/>
            <a:ext cx="2700300" cy="1440160"/>
          </a:xfrm>
          <a:prstGeom prst="rect">
            <a:avLst/>
          </a:prstGeom>
        </p:spPr>
      </p:pic>
      <p:pic>
        <p:nvPicPr>
          <p:cNvPr id="4" name="Рисунок 3" descr="0_6e1bc_606ce57a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48880"/>
            <a:ext cx="2725344" cy="2785923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1043608" y="1268760"/>
            <a:ext cx="2592288" cy="1529151"/>
          </a:xfrm>
          <a:prstGeom prst="wedgeEllipseCallou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ru-RU" sz="32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Са-са-са</a:t>
            </a:r>
            <a:endParaRPr lang="ru-RU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1636942">
            <a:off x="6284903" y="663758"/>
            <a:ext cx="2770044" cy="2067969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ᶿᵆ</a:t>
            </a:r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ᶿᵆ- ᶿᵆ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47911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466780299_15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23528" y="2564904"/>
            <a:ext cx="3240360" cy="1728192"/>
          </a:xfrm>
          <a:prstGeom prst="rect">
            <a:avLst/>
          </a:prstGeom>
        </p:spPr>
      </p:pic>
      <p:pic>
        <p:nvPicPr>
          <p:cNvPr id="4" name="Рисунок 3" descr="0_6e1bc_606ce57a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418656" y="3068960"/>
            <a:ext cx="2725344" cy="2785923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 flipH="1">
            <a:off x="5292080" y="2132856"/>
            <a:ext cx="3096344" cy="1529151"/>
          </a:xfrm>
          <a:prstGeom prst="wedgeEllipseCallou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ru-RU" sz="32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Сы-сы-сы</a:t>
            </a:r>
            <a:endParaRPr lang="ru-RU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1636942">
            <a:off x="2600085" y="468502"/>
            <a:ext cx="2546052" cy="2067969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ᶿ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-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ᶿ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-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ᶿ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</TotalTime>
  <Words>201</Words>
  <Application>Microsoft Office PowerPoint</Application>
  <PresentationFormat>Экран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I  have got a ...</vt:lpstr>
      <vt:lpstr>Слайд 15</vt:lpstr>
      <vt:lpstr>Слайд 16</vt:lpstr>
      <vt:lpstr>Слайд 17</vt:lpstr>
      <vt:lpstr>Слайд 18</vt:lpstr>
      <vt:lpstr>Переведите на английский язык: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Марьям</dc:creator>
  <cp:lastModifiedBy>ааа</cp:lastModifiedBy>
  <cp:revision>39</cp:revision>
  <dcterms:created xsi:type="dcterms:W3CDTF">2018-01-25T11:40:50Z</dcterms:created>
  <dcterms:modified xsi:type="dcterms:W3CDTF">2018-02-12T17:04:19Z</dcterms:modified>
</cp:coreProperties>
</file>