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5" r:id="rId3"/>
    <p:sldId id="276" r:id="rId4"/>
    <p:sldId id="257" r:id="rId5"/>
    <p:sldId id="259" r:id="rId6"/>
    <p:sldId id="266" r:id="rId7"/>
    <p:sldId id="262" r:id="rId8"/>
    <p:sldId id="263" r:id="rId9"/>
    <p:sldId id="264" r:id="rId10"/>
    <p:sldId id="261" r:id="rId11"/>
    <p:sldId id="269" r:id="rId12"/>
    <p:sldId id="270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788FB1F-E4CD-4681-B73D-16DCE43FDD49}" type="datetimeFigureOut">
              <a:rPr lang="ru-RU" smtClean="0"/>
              <a:t>14.08.2021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11EBEAE-8782-476B-8AC9-68F36DA3611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FB1F-E4CD-4681-B73D-16DCE43FDD49}" type="datetimeFigureOut">
              <a:rPr lang="ru-RU" smtClean="0"/>
              <a:t>14.08.2021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BEAE-8782-476B-8AC9-68F36DA361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FB1F-E4CD-4681-B73D-16DCE43FDD49}" type="datetimeFigureOut">
              <a:rPr lang="ru-RU" smtClean="0"/>
              <a:t>14.08.2021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BEAE-8782-476B-8AC9-68F36DA361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788FB1F-E4CD-4681-B73D-16DCE43FDD49}" type="datetimeFigureOut">
              <a:rPr lang="ru-RU" smtClean="0"/>
              <a:t>14.08.2021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11EBEAE-8782-476B-8AC9-68F36DA3611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788FB1F-E4CD-4681-B73D-16DCE43FDD49}" type="datetimeFigureOut">
              <a:rPr lang="ru-RU" smtClean="0"/>
              <a:t>14.08.2021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11EBEAE-8782-476B-8AC9-68F36DA3611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FB1F-E4CD-4681-B73D-16DCE43FDD49}" type="datetimeFigureOut">
              <a:rPr lang="ru-RU" smtClean="0"/>
              <a:t>14.08.2021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BEAE-8782-476B-8AC9-68F36DA3611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FB1F-E4CD-4681-B73D-16DCE43FDD49}" type="datetimeFigureOut">
              <a:rPr lang="ru-RU" smtClean="0"/>
              <a:t>14.08.2021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BEAE-8782-476B-8AC9-68F36DA3611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788FB1F-E4CD-4681-B73D-16DCE43FDD49}" type="datetimeFigureOut">
              <a:rPr lang="ru-RU" smtClean="0"/>
              <a:t>14.08.2021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11EBEAE-8782-476B-8AC9-68F36DA3611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FB1F-E4CD-4681-B73D-16DCE43FDD49}" type="datetimeFigureOut">
              <a:rPr lang="ru-RU" smtClean="0"/>
              <a:t>14.08.2021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BEAE-8782-476B-8AC9-68F36DA361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788FB1F-E4CD-4681-B73D-16DCE43FDD49}" type="datetimeFigureOut">
              <a:rPr lang="ru-RU" smtClean="0"/>
              <a:t>14.08.2021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11EBEAE-8782-476B-8AC9-68F36DA36111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788FB1F-E4CD-4681-B73D-16DCE43FDD49}" type="datetimeFigureOut">
              <a:rPr lang="ru-RU" smtClean="0"/>
              <a:t>14.08.2021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11EBEAE-8782-476B-8AC9-68F36DA36111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788FB1F-E4CD-4681-B73D-16DCE43FDD49}" type="datetimeFigureOut">
              <a:rPr lang="ru-RU" smtClean="0"/>
              <a:t>14.08.2021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11EBEAE-8782-476B-8AC9-68F36DA3611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vesti.ru/doc.html?id=2790128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rgo.ru/sites/default/files/styles/full_view/public/node/16121/img-8238-2.jpg?itok=B1nJpKB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rgo.ru/sites/default/files/styles/full_view/public/node/16121/img-8428.jpg?itok=CH-5E2X6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/>
              <a:t>«Мы </a:t>
            </a:r>
            <a:r>
              <a:rPr lang="ru-RU" dirty="0" smtClean="0"/>
              <a:t>память бережно храним</a:t>
            </a:r>
            <a:r>
              <a:rPr lang="ru-RU" dirty="0" smtClean="0"/>
              <a:t>.»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Коваленко </a:t>
            </a:r>
            <a:r>
              <a:rPr lang="ru-RU" dirty="0" smtClean="0"/>
              <a:t>Алина ученица </a:t>
            </a:r>
            <a:r>
              <a:rPr lang="ru-RU" dirty="0" smtClean="0"/>
              <a:t>7 </a:t>
            </a:r>
            <a:r>
              <a:rPr lang="ru-RU" dirty="0" smtClean="0"/>
              <a:t>класса МОУ «СОШ с Шумейка</a:t>
            </a:r>
            <a:r>
              <a:rPr lang="ru-RU" dirty="0" smtClean="0"/>
              <a:t>»</a:t>
            </a:r>
          </a:p>
          <a:p>
            <a:r>
              <a:rPr lang="ru-RU" dirty="0" smtClean="0"/>
              <a:t>Учитель Бугаенко А.П. Дудинская Е.И.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0001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cdn-st1.rtr-vesti.ru/p/xw_1295644.jpg">
            <a:hlinkClick r:id="rId2"/>
          </p:cNvPr>
          <p:cNvPicPr>
            <a:picLocks noGrp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7920880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27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Калашников Ю.В.</a:t>
            </a:r>
            <a:endParaRPr lang="ru-RU" dirty="0"/>
          </a:p>
        </p:txBody>
      </p:sp>
      <p:pic>
        <p:nvPicPr>
          <p:cNvPr id="1026" name="Picture 2" descr="C:\Documents and Settings\Музыка\Рабочий стол\Музей 2\фото Алина\IMG_432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585804" cy="305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89" y="1340768"/>
            <a:ext cx="3861970" cy="2572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Documents and Settings\Музыка\Рабочий стол\Музей 2\фото Алина\IMG_43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13609"/>
            <a:ext cx="4045744" cy="2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865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Дергилев</a:t>
            </a:r>
            <a:r>
              <a:rPr lang="ru-RU" dirty="0" smtClean="0"/>
              <a:t> М.П.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5508189" cy="471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44" y="332656"/>
            <a:ext cx="2990389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532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4466949" cy="637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92696"/>
            <a:ext cx="3598347" cy="499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919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26905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8640"/>
            <a:ext cx="4328365" cy="365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10457"/>
            <a:ext cx="4749535" cy="352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001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34" y="116633"/>
            <a:ext cx="6668569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429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Михаил Петрович с учениками школы с. Шумейка.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5608" y="1600200"/>
            <a:ext cx="3550783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106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8" name="Rectangle 6"/>
          <p:cNvSpPr>
            <a:spLocks noGrp="1" noChangeArrowheads="1"/>
          </p:cNvSpPr>
          <p:nvPr>
            <p:ph type="title"/>
          </p:nvPr>
        </p:nvSpPr>
        <p:spPr>
          <a:xfrm>
            <a:off x="323850" y="-171450"/>
            <a:ext cx="8640763" cy="1620838"/>
          </a:xfrm>
        </p:spPr>
        <p:txBody>
          <a:bodyPr/>
          <a:lstStyle/>
          <a:p>
            <a:r>
              <a:rPr lang="ru-RU" sz="9000" b="1" dirty="0">
                <a:solidFill>
                  <a:schemeClr val="folHlink"/>
                </a:solidFill>
                <a:latin typeface="Monotype Corsiva" pitchFamily="66" charset="0"/>
              </a:rPr>
              <a:t>Наша </a:t>
            </a:r>
            <a:r>
              <a:rPr lang="ru-RU" sz="9000" b="1" dirty="0" smtClean="0">
                <a:solidFill>
                  <a:schemeClr val="folHlink"/>
                </a:solidFill>
                <a:latin typeface="Monotype Corsiva" pitchFamily="66" charset="0"/>
              </a:rPr>
              <a:t>школа</a:t>
            </a:r>
            <a:r>
              <a:rPr lang="ru-RU" sz="9000" b="1" dirty="0">
                <a:solidFill>
                  <a:schemeClr val="folHlink"/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110599" name="Picture 7" descr="DSCN08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3599419" cy="479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5332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105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105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Экскурсия губернатора Саратовской области В. </a:t>
            </a:r>
            <a:r>
              <a:rPr lang="ru-RU" dirty="0" err="1" smtClean="0"/>
              <a:t>Радаева.в</a:t>
            </a:r>
            <a:r>
              <a:rPr lang="ru-RU" dirty="0" smtClean="0"/>
              <a:t> музейную комнату.</a:t>
            </a: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7172160" cy="4175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0000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История</a:t>
            </a:r>
            <a:endParaRPr lang="ru-RU" dirty="0"/>
          </a:p>
        </p:txBody>
      </p:sp>
      <p:pic>
        <p:nvPicPr>
          <p:cNvPr id="4" name="Объект 3" descr="C:\Users\User\Desktop\17f15aeffcc582d940fdd28fdf3cd86b.gif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856" y="1600200"/>
            <a:ext cx="6992288" cy="4873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730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373616" cy="1431032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/>
              <a:t/>
            </a:r>
            <a:br>
              <a:rPr lang="ru-RU" b="1" cap="all" dirty="0" smtClean="0"/>
            </a:br>
            <a:r>
              <a:rPr lang="ru-RU" b="1" cap="all" dirty="0" smtClean="0"/>
              <a:t>Большой </a:t>
            </a:r>
            <a:r>
              <a:rPr lang="ru-RU" b="1" cap="all" dirty="0" err="1"/>
              <a:t>Тютерс</a:t>
            </a:r>
            <a:r>
              <a:rPr lang="ru-RU" b="1" cap="all" dirty="0"/>
              <a:t> раскрывает свои тайны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Маяк острова Большой Тютерс. Фото: Андрей Стрельников 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2625" y="2546350"/>
            <a:ext cx="4476750" cy="298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7481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Пикирующий </a:t>
            </a:r>
            <a:r>
              <a:rPr lang="ru-RU" b="1" dirty="0"/>
              <a:t>бомбардировщик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Пе-2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endParaRPr lang="ru-RU" dirty="0"/>
          </a:p>
        </p:txBody>
      </p:sp>
      <p:pic>
        <p:nvPicPr>
          <p:cNvPr id="4" name="Объект 3" descr="RIAN_00475029.HR.ru.jpg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028" y="1600200"/>
            <a:ext cx="4957943" cy="4873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765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www.rgo.ru/sites/default/files/styles/article_full/public/node/16121/img-8238-2.jpg?itok=iKjCLEQA">
            <a:hlinkClick r:id="rId2" tooltip="&quot;Место гибели самолета Пе-2. Фото: Татьяна Николаева&quot;"/>
          </p:cNvPr>
          <p:cNvPicPr>
            <a:picLocks noGrp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21" y="260648"/>
            <a:ext cx="9145016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57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www.rgo.ru/sites/default/files/styles/article_full/public/node/16121/img-8428.jpg?itok=n4o5oYVG">
            <a:hlinkClick r:id="rId2" tooltip="'Расколовшийся от удара самолета гранитный валун с остатками боеприпасов \&quot;Пе - 2\&quot;. Фото: Татьяна Николаева'"/>
          </p:cNvPr>
          <p:cNvPicPr>
            <a:picLocks noGrp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48464" cy="6505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52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9512" y="332656"/>
            <a:ext cx="8964487" cy="579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9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126</TotalTime>
  <Words>54</Words>
  <Application>Microsoft Office PowerPoint</Application>
  <PresentationFormat>Экран (4:3)</PresentationFormat>
  <Paragraphs>11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Эркер</vt:lpstr>
      <vt:lpstr> «Мы память бережно храним.»</vt:lpstr>
      <vt:lpstr>Наша школа.</vt:lpstr>
      <vt:lpstr>Экскурсия губернатора Саратовской области В. Радаева.в музейную комнату.</vt:lpstr>
      <vt:lpstr>История</vt:lpstr>
      <vt:lpstr> Большой Тютерс раскрывает свои тайны </vt:lpstr>
      <vt:lpstr> Пикирующий бомбардировщик  Пе-2  </vt:lpstr>
      <vt:lpstr>Презентация PowerPoint</vt:lpstr>
      <vt:lpstr>Презентация PowerPoint</vt:lpstr>
      <vt:lpstr>Презентация PowerPoint</vt:lpstr>
      <vt:lpstr>Презентация PowerPoint</vt:lpstr>
      <vt:lpstr>Калашников Ю.В.</vt:lpstr>
      <vt:lpstr>Дергилев М.П.</vt:lpstr>
      <vt:lpstr>Презентация PowerPoint</vt:lpstr>
      <vt:lpstr>Презентация PowerPoint</vt:lpstr>
      <vt:lpstr>Презентация PowerPoint</vt:lpstr>
      <vt:lpstr>Михаил Петрович с учениками школы с. Шумейка.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Мы память бережно храним.</dc:title>
  <dc:creator>user</dc:creator>
  <cp:lastModifiedBy>user</cp:lastModifiedBy>
  <cp:revision>9</cp:revision>
  <dcterms:created xsi:type="dcterms:W3CDTF">2020-02-13T12:17:53Z</dcterms:created>
  <dcterms:modified xsi:type="dcterms:W3CDTF">2021-08-14T11:54:41Z</dcterms:modified>
</cp:coreProperties>
</file>