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67" r:id="rId2"/>
    <p:sldId id="268" r:id="rId3"/>
    <p:sldId id="256" r:id="rId4"/>
    <p:sldId id="257" r:id="rId5"/>
    <p:sldId id="258" r:id="rId6"/>
    <p:sldId id="259" r:id="rId7"/>
    <p:sldId id="261" r:id="rId8"/>
    <p:sldId id="262" r:id="rId9"/>
    <p:sldId id="260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9F0C5-F745-4CB4-8C80-943A80D021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FC78B-63F2-4292-B9DD-66ADF47203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C78B-63F2-4292-B9DD-66ADF472035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675880-964F-42F8-A241-94579591C1B3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332656"/>
            <a:ext cx="7262192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Тематический урок</a:t>
            </a:r>
            <a:br>
              <a:rPr lang="ru-RU" dirty="0" smtClean="0"/>
            </a:br>
            <a:r>
              <a:rPr lang="ru-RU" smtClean="0"/>
              <a:t>«Россия-Родина моя!»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911" y="2492896"/>
            <a:ext cx="8748464" cy="2601920"/>
          </a:xfrm>
        </p:spPr>
      </p:pic>
      <p:sp>
        <p:nvSpPr>
          <p:cNvPr id="5" name="TextBox 4"/>
          <p:cNvSpPr txBox="1"/>
          <p:nvPr/>
        </p:nvSpPr>
        <p:spPr>
          <a:xfrm>
            <a:off x="5004048" y="5628276"/>
            <a:ext cx="2999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Автор: </a:t>
            </a:r>
            <a:r>
              <a:rPr lang="ru-RU" sz="1400" dirty="0" err="1" smtClean="0"/>
              <a:t>Ливада</a:t>
            </a:r>
            <a:r>
              <a:rPr lang="ru-RU" sz="1400" dirty="0" smtClean="0"/>
              <a:t> Елена Васильевна </a:t>
            </a:r>
          </a:p>
          <a:p>
            <a:r>
              <a:rPr lang="ru-RU" sz="1400" dirty="0" smtClean="0"/>
              <a:t>Учитель начальных классов</a:t>
            </a:r>
          </a:p>
          <a:p>
            <a:r>
              <a:rPr lang="ru-RU" sz="1400" dirty="0" smtClean="0"/>
              <a:t>МБОУ СОШ №2 </a:t>
            </a:r>
            <a:r>
              <a:rPr lang="ru-RU" sz="1400" dirty="0" err="1" smtClean="0"/>
              <a:t>им.Араканцева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города </a:t>
            </a:r>
            <a:r>
              <a:rPr lang="ru-RU" sz="1400" dirty="0" err="1" smtClean="0"/>
              <a:t>Семикаракорска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4256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15841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Еще один рекорд – город</a:t>
            </a:r>
            <a:r>
              <a:rPr lang="ru-RU" b="1" dirty="0"/>
              <a:t> Оймякон</a:t>
            </a:r>
            <a:r>
              <a:rPr lang="ru-RU" dirty="0"/>
              <a:t> в Якутии, обозначенный в Книге, как </a:t>
            </a:r>
            <a:r>
              <a:rPr lang="ru-RU" b="1" dirty="0"/>
              <a:t>населенный пункт, расположенный в самом холодном месте</a:t>
            </a:r>
            <a:r>
              <a:rPr lang="ru-RU" dirty="0"/>
              <a:t>. Зимняя температура воздуха может опускаться здесь до -70.</a:t>
            </a:r>
          </a:p>
          <a:p>
            <a:r>
              <a:rPr lang="ru-RU" b="1" dirty="0"/>
              <a:t>Сибирская тайга</a:t>
            </a:r>
            <a:r>
              <a:rPr lang="ru-RU" dirty="0"/>
              <a:t> считается </a:t>
            </a:r>
            <a:r>
              <a:rPr lang="ru-RU" b="1" dirty="0"/>
              <a:t>самым большим лесным массивом в мире</a:t>
            </a:r>
            <a:r>
              <a:rPr lang="ru-RU" dirty="0"/>
              <a:t>. Ее площадь составляет 60% от всей площади России.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72816"/>
            <a:ext cx="6480720" cy="49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82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Здание МГУ</a:t>
            </a:r>
            <a:r>
              <a:rPr lang="ru-RU" dirty="0"/>
              <a:t> признано </a:t>
            </a:r>
            <a:r>
              <a:rPr lang="ru-RU" b="1" dirty="0"/>
              <a:t>самым большим зданием из университетов</a:t>
            </a:r>
            <a:r>
              <a:rPr lang="ru-RU" dirty="0"/>
              <a:t>. В нем расположено 40 000 комнат.</a:t>
            </a:r>
          </a:p>
          <a:p>
            <a:r>
              <a:rPr lang="ru-RU" b="1" dirty="0"/>
              <a:t>Храм Христа Спасителя</a:t>
            </a:r>
            <a:r>
              <a:rPr lang="ru-RU" dirty="0"/>
              <a:t> в Москве считается </a:t>
            </a:r>
            <a:r>
              <a:rPr lang="ru-RU" b="1" dirty="0"/>
              <a:t>самым большим в мире православным собором</a:t>
            </a:r>
            <a:r>
              <a:rPr lang="ru-RU" dirty="0"/>
              <a:t>. Он вмещает 10 000 человек. Построен в виде равностороннего креста с шириной 85 м и высотой – 103 м. </a:t>
            </a:r>
          </a:p>
          <a:p>
            <a:r>
              <a:rPr lang="ru-RU" dirty="0"/>
              <a:t>7 июля 2013 года во Владивостоке представители Книги Рекордов Гиннесса зафиксировали еще один российский рекорд – </a:t>
            </a:r>
            <a:r>
              <a:rPr lang="ru-RU" b="1" dirty="0"/>
              <a:t>самый большой флаг государства</a:t>
            </a:r>
            <a:r>
              <a:rPr lang="ru-RU" dirty="0"/>
              <a:t>, </a:t>
            </a:r>
            <a:r>
              <a:rPr lang="ru-RU" b="1" dirty="0"/>
              <a:t>составленный из живых людей</a:t>
            </a:r>
            <a:r>
              <a:rPr lang="ru-RU" dirty="0"/>
              <a:t>. На мосту через бухту Золотой рог </a:t>
            </a:r>
          </a:p>
          <a:p>
            <a:r>
              <a:rPr lang="ru-RU" dirty="0"/>
              <a:t>собралось почти 30 000 жителей Владивостока, которые, взяв в руки белые, синие и красные флажки, </a:t>
            </a:r>
          </a:p>
          <a:p>
            <a:r>
              <a:rPr lang="ru-RU" dirty="0"/>
              <a:t>образовали «живой» государственный флаг России, протяженностью 707 метров.</a:t>
            </a:r>
          </a:p>
          <a:p>
            <a:r>
              <a:rPr lang="ru-RU" dirty="0"/>
              <a:t>Внутри храма на 22 000 кв. м нанесена роспись, 9 000 кв. м которой – позолота.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607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8662" y="285728"/>
            <a:ext cx="8001000" cy="234029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Спасибо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за внимание!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7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krajnie-prostory-ross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57290" y="642894"/>
            <a:ext cx="6643710" cy="62151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Волною океанскою омыта,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Украшена орнаментом из рек 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Средь дола как чертог из малахита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Стоишь ,  несокрушимая вовек!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 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А над тобой,  родимая Россия,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Сиянье славы тысячи побед!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И, как лугов твоих капля росы, я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Храню в  себе и мощь твою, и свет 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 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Спокойным и торжественным простором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Не устаёшь мне сердце восхищать!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Так  будет пусть  оно большим и добрым -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Величественной  Родине под стать!</a:t>
            </a:r>
          </a:p>
          <a:p>
            <a:pPr>
              <a:buNone/>
            </a:pPr>
            <a:endParaRPr 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12643"/>
            <a:ext cx="8463314" cy="594535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38795" cy="720079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Шестая часть суши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85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080120"/>
          </a:xfrm>
        </p:spPr>
        <p:txBody>
          <a:bodyPr/>
          <a:lstStyle/>
          <a:p>
            <a:pPr>
              <a:buNone/>
            </a:pPr>
            <a:r>
              <a:rPr lang="ru-RU" sz="3600" dirty="0" err="1" smtClean="0"/>
              <a:t>Вопрос:Что</a:t>
            </a:r>
            <a:r>
              <a:rPr lang="ru-RU" sz="3600" dirty="0" smtClean="0"/>
              <a:t> </a:t>
            </a:r>
            <a:r>
              <a:rPr lang="ru-RU" sz="3600" dirty="0" smtClean="0"/>
              <a:t>такое Родина?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4572000" cy="43806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51848" y="1700808"/>
            <a:ext cx="4716016" cy="4308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1)Место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страна, где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человек родился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; где впервые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сложился, возник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этнос (народ).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) Место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возникновения, открытия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или изобретения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чего-либо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2263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502" y="285728"/>
            <a:ext cx="9215502" cy="8640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</a:rPr>
              <a:t>Назови правильно пословицу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820472" cy="38884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 smtClean="0"/>
              <a:t>• </a:t>
            </a:r>
            <a:r>
              <a:rPr lang="ru-RU" sz="3200" b="1" i="1" dirty="0"/>
              <a:t>Одна у человека мать, одна у него и Родина.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Родная сторона – мать, чужая –мачеха.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Всякому мила своя сторона.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Где родился, там и пригодился.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Кто Родине изменяет, того народ презирает.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Кто за Родину горой – тот истинный герой.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1378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000108"/>
            <a:ext cx="7422110" cy="44612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32439" cy="14401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Интересные факты о нашей стране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1723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книге рекордов Гиннесса Россия-самая большая страна по территории!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511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23762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Самый невероятный рекорд</a:t>
            </a:r>
            <a:r>
              <a:rPr lang="ru-RU" dirty="0"/>
              <a:t>, это наши российские дайверы из экспедиции Русского географического </a:t>
            </a:r>
            <a:r>
              <a:rPr lang="ru-RU" dirty="0" smtClean="0"/>
              <a:t>общества погрузились </a:t>
            </a:r>
            <a:r>
              <a:rPr lang="ru-RU" dirty="0"/>
              <a:t>в озеро </a:t>
            </a:r>
            <a:r>
              <a:rPr lang="ru-RU" dirty="0" err="1" smtClean="0"/>
              <a:t>Лабынкыр</a:t>
            </a:r>
            <a:r>
              <a:rPr lang="ru-RU" dirty="0" smtClean="0"/>
              <a:t>, находящееся </a:t>
            </a:r>
            <a:r>
              <a:rPr lang="ru-RU" dirty="0"/>
              <a:t>на территории Якутии, недалеко от полюса холода – </a:t>
            </a:r>
            <a:r>
              <a:rPr lang="ru-RU" dirty="0" smtClean="0"/>
              <a:t>Оймякона.  На </a:t>
            </a:r>
            <a:r>
              <a:rPr lang="ru-RU" dirty="0"/>
              <a:t>глубине 40 метров при температуре воды +2 градуса они побывали дважды. </a:t>
            </a:r>
            <a:r>
              <a:rPr lang="ru-RU" dirty="0" smtClean="0"/>
              <a:t>И </a:t>
            </a:r>
            <a:r>
              <a:rPr lang="ru-RU" dirty="0"/>
              <a:t>оба раза продолжительность нахождения под водой равнялась 23 минутам. </a:t>
            </a:r>
            <a:r>
              <a:rPr lang="ru-RU" dirty="0" smtClean="0"/>
              <a:t>Такого </a:t>
            </a:r>
            <a:r>
              <a:rPr lang="ru-RU" dirty="0"/>
              <a:t>до них никто не делал</a:t>
            </a:r>
            <a:r>
              <a:rPr lang="ru-RU" dirty="0" smtClean="0"/>
              <a:t>. </a:t>
            </a:r>
            <a:r>
              <a:rPr lang="ru-RU" dirty="0"/>
              <a:t>Специалистами по плаванию в холодной воде отмечается, что очень хорошо подготовленные </a:t>
            </a:r>
            <a:r>
              <a:rPr lang="ru-RU" dirty="0" smtClean="0"/>
              <a:t>пловцы не </a:t>
            </a:r>
            <a:r>
              <a:rPr lang="ru-RU" dirty="0"/>
              <a:t>могут быть в ледяной воде больше 10 минут, иначе наступает переохлаждение и гибель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780928"/>
            <a:ext cx="5760640" cy="38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80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1185312"/>
          </a:xfrm>
        </p:spPr>
        <p:txBody>
          <a:bodyPr/>
          <a:lstStyle/>
          <a:p>
            <a:r>
              <a:rPr lang="ru-RU" dirty="0"/>
              <a:t>Еще один рекорд это </a:t>
            </a:r>
            <a:r>
              <a:rPr lang="ru-RU" b="1" dirty="0"/>
              <a:t>озеро Байкал – самое глубокое озеро в мире</a:t>
            </a:r>
            <a:r>
              <a:rPr lang="ru-RU" dirty="0"/>
              <a:t>, содержащее 22% от всех мировых запасов пресной воды.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036148"/>
            <a:ext cx="6660232" cy="44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5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96944" cy="28083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Великий Сибирский путь – </a:t>
            </a:r>
            <a:r>
              <a:rPr lang="ru-RU" b="1" dirty="0"/>
              <a:t>Транссибирская железнодорожная магистраль</a:t>
            </a:r>
            <a:r>
              <a:rPr lang="ru-RU" dirty="0"/>
              <a:t> внесена в Книгу Рекордов Гиннесса сразу по трем пунктам: как самая </a:t>
            </a:r>
            <a:r>
              <a:rPr lang="ru-RU" dirty="0" smtClean="0"/>
              <a:t>длинная </a:t>
            </a:r>
            <a:r>
              <a:rPr lang="ru-RU" dirty="0"/>
              <a:t>в мире железная дорога – 10 000 км; как самое большое количество станций по пути следования – </a:t>
            </a:r>
            <a:r>
              <a:rPr lang="ru-RU" dirty="0" smtClean="0"/>
              <a:t>составы </a:t>
            </a:r>
            <a:r>
              <a:rPr lang="ru-RU" dirty="0"/>
              <a:t>проезжают 87 населенных пунктов; как самое быстро построенное масштабное сооружение </a:t>
            </a:r>
            <a:r>
              <a:rPr lang="ru-RU" dirty="0" smtClean="0"/>
              <a:t>– начавшись </a:t>
            </a:r>
            <a:r>
              <a:rPr lang="ru-RU" dirty="0"/>
              <a:t>в 1891 году, уже 14 июля 1903 года железнодорожная магистраль была введена в эксплуатацию. </a:t>
            </a:r>
            <a:endParaRPr lang="ru-RU" dirty="0" smtClean="0"/>
          </a:p>
          <a:p>
            <a:r>
              <a:rPr lang="ru-RU" dirty="0" smtClean="0"/>
              <a:t>Транссиб </a:t>
            </a:r>
            <a:r>
              <a:rPr lang="ru-RU" dirty="0"/>
              <a:t>считается одним из лучших достижений мировой цивилизации, </a:t>
            </a:r>
            <a:r>
              <a:rPr lang="ru-RU" dirty="0" smtClean="0"/>
              <a:t>а </a:t>
            </a:r>
            <a:r>
              <a:rPr lang="ru-RU" dirty="0"/>
              <a:t>построенные мосты и тоннели являются образцами инженерного искусства даже сегодня.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780928"/>
            <a:ext cx="5904656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6851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</TotalTime>
  <Words>415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Тематический урок «Россия-Родина моя!»</vt:lpstr>
      <vt:lpstr>Слайд 2</vt:lpstr>
      <vt:lpstr>Шестая часть суши</vt:lpstr>
      <vt:lpstr>Вопрос:Что такое Родина?</vt:lpstr>
      <vt:lpstr>Назови правильно пословицу</vt:lpstr>
      <vt:lpstr>Интересные факты о нашей стране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10</cp:revision>
  <dcterms:created xsi:type="dcterms:W3CDTF">2017-08-31T09:07:42Z</dcterms:created>
  <dcterms:modified xsi:type="dcterms:W3CDTF">2018-10-05T22:54:16Z</dcterms:modified>
</cp:coreProperties>
</file>