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7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F761A-E295-48CF-9D87-9C74FA36AB1A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32C98-6B8C-4E6E-BDBC-42DF3CB0ACE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32C98-6B8C-4E6E-BDBC-42DF3CB0ACE7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REANIMATOR\Desktop\Интоолимп\hdoboi.org-11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7999" y="0"/>
            <a:ext cx="12191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0645" y="6381328"/>
            <a:ext cx="30292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Псеевская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  <a:endParaRPr lang="ru-RU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6011996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Разработал: 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Шириев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Ринас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Ринатович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ученик 11-го класса.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332656"/>
            <a:ext cx="4176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12 АПРЕЛЯ</a:t>
            </a:r>
            <a:br>
              <a:rPr lang="ru-RU" sz="3200" i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ДЕНЬ КОСМОНАВТИКИ</a:t>
            </a:r>
            <a:endParaRPr lang="ru-RU" sz="3200" i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kapellan.ru/wp-content/uploads/2012/01/Russian-Cosmonauts-traini-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1934" y="6290156"/>
            <a:ext cx="4152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Подготовка космонавтов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www.gctc.ru/media/images/news/2013/podgotovka/poleti%20na%20nevesomost/DSC_977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9" y="1"/>
            <a:ext cx="102818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roskosmos.defence.ru/assets/content/paragraph/98641/43938/13268365-1747299048858108-1616009789758457943-o.jpg?nocache=7135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81336" y="-165795"/>
            <a:ext cx="11430000" cy="79152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93105" y="3244334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-1584176" y="332656"/>
            <a:ext cx="10476656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defRPr>
            </a:lvl9pPr>
          </a:lstStyle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Впервые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 мире вышел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 космическое пространство, </a:t>
            </a:r>
            <a:b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удалился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от корабля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расстояние до 5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м, </a:t>
            </a:r>
            <a:b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проведя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 открытом космосе 12 мин.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32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-1836712" y="44624"/>
            <a:ext cx="8100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Леонов Алексей </a:t>
            </a:r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Архипович</a:t>
            </a:r>
            <a:endParaRPr lang="ru-RU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0" name="Picture 4" descr="http://s1.funon.cc/img/orig/201703/05/58bc454080a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80728" y="-130896"/>
            <a:ext cx="12601400" cy="7088288"/>
          </a:xfrm>
          <a:prstGeom prst="rect">
            <a:avLst/>
          </a:prstGeom>
          <a:noFill/>
        </p:spPr>
      </p:pic>
      <p:pic>
        <p:nvPicPr>
          <p:cNvPr id="7" name="Picture 2" descr="http://www.vmir.su/uploads/posts/2013-06/1371006080_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-315416"/>
            <a:ext cx="5238750" cy="722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img12.nnm.me/0/b/a/5/b/674409f458c53511e1256d39f7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6632" y="0"/>
            <a:ext cx="109728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75656" y="683985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СПАСИБО ЗА ВНИМАНИЕ!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cont.ws/uploads/posts/2917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"/>
            <a:ext cx="1052378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75856" y="6105490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Юрий Алексеевич Гагарин – первый в мире человек, совершивший полёт в космос.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astrofotografia.pl/wordpress/wp-content/uploads/2012/04/vostok-laun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94555"/>
            <a:ext cx="9289032" cy="715255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6372036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Первый в мире космический корабль-спутник «Восток» с человеком на борту.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02varvara.files.wordpress.com/2011/04/02a-gagar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433048" cy="707478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16632"/>
            <a:ext cx="32403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космической ракете</a:t>
            </a:r>
            <a:b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названием «Восток»</a:t>
            </a:r>
            <a:b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первым на планете</a:t>
            </a:r>
            <a:b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Подняться к звёздам смог.</a:t>
            </a:r>
            <a:b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Поёт об этом песни</a:t>
            </a:r>
            <a:b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Весенняя капель:</a:t>
            </a:r>
            <a:b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Навеки будут вместе</a:t>
            </a:r>
            <a:b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Гагарин и апрель.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8" name="Picture 4" descr="https://inform-ua.info/uploads/2017/03/kosmonavt-1490806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76872" y="-27384"/>
            <a:ext cx="13466647" cy="69847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508104" y="6237312"/>
            <a:ext cx="3632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Костюм космонавта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http://cache-media.britannica.com/eb-media/33/433-050-5914B2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3051720"/>
            <a:ext cx="9263676" cy="124573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95791" y="6290156"/>
            <a:ext cx="3668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Орбитальная станция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s://394604.ssl.1c-bitrix-cdn.ru/upload/iblock/89b/89b9bd31168dabae1f64e0718f071ae3.jpg?14239852563224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0424" y="0"/>
            <a:ext cx="10287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4243" y="6362164"/>
            <a:ext cx="33076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Еда для космонавта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blog.historians.org/wp-content/uploads/2014/07/SO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02244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www.flying-zone.be/images/reportages/2010/DeWinneERM/ESA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23758" y="0"/>
            <a:ext cx="10813812" cy="7389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73</Words>
  <Application>Microsoft Office PowerPoint</Application>
  <PresentationFormat>Экран (4:3)</PresentationFormat>
  <Paragraphs>15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THEEAGLE</dc:creator>
  <cp:lastModifiedBy>REANIMATOR</cp:lastModifiedBy>
  <cp:revision>9</cp:revision>
  <dcterms:created xsi:type="dcterms:W3CDTF">2017-04-12T18:44:34Z</dcterms:created>
  <dcterms:modified xsi:type="dcterms:W3CDTF">2017-04-12T19:45:57Z</dcterms:modified>
</cp:coreProperties>
</file>