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5" r:id="rId7"/>
    <p:sldId id="266" r:id="rId8"/>
    <p:sldId id="268" r:id="rId9"/>
    <p:sldId id="270" r:id="rId10"/>
    <p:sldId id="269" r:id="rId11"/>
    <p:sldId id="273" r:id="rId12"/>
    <p:sldId id="271" r:id="rId13"/>
    <p:sldId id="275" r:id="rId14"/>
    <p:sldId id="276" r:id="rId15"/>
    <p:sldId id="274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boutplace.ru/wp-content/uploads/2015/04/afinskij-akropol-014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10918547_20-p-antichnii-fon-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479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8229600" cy="926976"/>
          </a:xfrm>
        </p:spPr>
        <p:txBody>
          <a:bodyPr>
            <a:noAutofit/>
          </a:bodyPr>
          <a:lstStyle/>
          <a:p>
            <a:r>
              <a:rPr lang="ru-RU" sz="3600" dirty="0" smtClean="0"/>
              <a:t>Искусство </a:t>
            </a:r>
            <a:r>
              <a:rPr lang="ru-RU" sz="3600" dirty="0" smtClean="0"/>
              <a:t>Древней Греции.</a:t>
            </a:r>
            <a:br>
              <a:rPr lang="ru-RU" sz="3600" dirty="0" smtClean="0"/>
            </a:br>
            <a:r>
              <a:rPr lang="ru-RU" sz="3600" dirty="0" smtClean="0"/>
              <a:t>Акрополь</a:t>
            </a:r>
            <a:endParaRPr lang="ru-RU" sz="3600" dirty="0"/>
          </a:p>
        </p:txBody>
      </p:sp>
      <p:pic>
        <p:nvPicPr>
          <p:cNvPr id="5" name="Рисунок 4" descr="Без назва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700808"/>
            <a:ext cx="6704836" cy="4394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1610918547_20-p-antichnii-fon-26.jpg"/>
          <p:cNvPicPr>
            <a:picLocks noChangeAspect="1"/>
          </p:cNvPicPr>
          <p:nvPr/>
        </p:nvPicPr>
        <p:blipFill>
          <a:blip r:embed="rId2" cstate="print"/>
          <a:srcRect l="2479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Эрехтейон</a:t>
            </a:r>
            <a:endParaRPr lang="ru-RU" dirty="0"/>
          </a:p>
        </p:txBody>
      </p:sp>
      <p:pic>
        <p:nvPicPr>
          <p:cNvPr id="8" name="Содержимое 7" descr="acropolis-of-athens-4-768x47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28457" y="1600200"/>
            <a:ext cx="728708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1610918547_20-p-antichnii-fon-26.jpg"/>
          <p:cNvPicPr>
            <a:picLocks noChangeAspect="1"/>
          </p:cNvPicPr>
          <p:nvPr/>
        </p:nvPicPr>
        <p:blipFill>
          <a:blip r:embed="rId2" cstate="print"/>
          <a:srcRect l="2479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Кариатиды</a:t>
            </a:r>
            <a:endParaRPr lang="ru-RU" dirty="0"/>
          </a:p>
        </p:txBody>
      </p:sp>
      <p:pic>
        <p:nvPicPr>
          <p:cNvPr id="12" name="Содержимое 11" descr="42e75f8d8020348517f59a4614673e8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63888" y="2924944"/>
            <a:ext cx="4588557" cy="3058273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000" dirty="0" err="1" smtClean="0"/>
              <a:t>Кариати́да</a:t>
            </a:r>
            <a:r>
              <a:rPr lang="ru-RU" sz="2000" dirty="0" smtClean="0"/>
              <a:t> (греч. </a:t>
            </a:r>
            <a:r>
              <a:rPr lang="ru-RU" sz="2000" dirty="0" err="1" smtClean="0"/>
              <a:t>Καρυάτιδες, </a:t>
            </a:r>
            <a:r>
              <a:rPr lang="ru-RU" sz="2000" dirty="0" smtClean="0"/>
              <a:t>от греч. </a:t>
            </a:r>
            <a:r>
              <a:rPr lang="ru-RU" sz="2000" dirty="0" err="1" smtClean="0"/>
              <a:t>Καρυάτις </a:t>
            </a:r>
            <a:r>
              <a:rPr lang="ru-RU" sz="2000" dirty="0" smtClean="0"/>
              <a:t>— каштановая, или карийская) </a:t>
            </a:r>
            <a:r>
              <a:rPr lang="ru-RU" sz="2000" b="1" dirty="0" smtClean="0"/>
              <a:t>—</a:t>
            </a:r>
            <a:r>
              <a:rPr lang="ru-RU" sz="2000" dirty="0" smtClean="0"/>
              <a:t> </a:t>
            </a:r>
            <a:r>
              <a:rPr lang="ru-RU" sz="2000" b="1" dirty="0" smtClean="0"/>
              <a:t>статуя,</a:t>
            </a:r>
            <a:r>
              <a:rPr lang="ru-RU" sz="2000" dirty="0" smtClean="0"/>
              <a:t> </a:t>
            </a:r>
            <a:r>
              <a:rPr lang="ru-RU" sz="2000" b="1" dirty="0" smtClean="0"/>
              <a:t>изображающая</a:t>
            </a:r>
            <a:r>
              <a:rPr lang="ru-RU" sz="2000" dirty="0" smtClean="0"/>
              <a:t> </a:t>
            </a:r>
            <a:r>
              <a:rPr lang="ru-RU" sz="2000" b="1" dirty="0" smtClean="0"/>
              <a:t>задрапированную</a:t>
            </a:r>
            <a:r>
              <a:rPr lang="ru-RU" sz="2000" dirty="0" smtClean="0"/>
              <a:t> </a:t>
            </a:r>
            <a:r>
              <a:rPr lang="ru-RU" sz="2000" b="1" dirty="0" smtClean="0"/>
              <a:t>женскую</a:t>
            </a:r>
            <a:r>
              <a:rPr lang="ru-RU" sz="2000" dirty="0" smtClean="0"/>
              <a:t> фигуру в качестве опоры антаблемента, арки или иной конструкции, заменяющая собой колонну, пилястру или пилон.</a:t>
            </a:r>
            <a:endParaRPr lang="ru-RU" sz="2000" dirty="0"/>
          </a:p>
        </p:txBody>
      </p:sp>
      <p:pic>
        <p:nvPicPr>
          <p:cNvPr id="8" name="Содержимое 7" descr="42e75f8d8020348517f59a4614673e88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563888" y="2564904"/>
            <a:ext cx="5111750" cy="34069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1610918547_20-p-antichnii-fon-26.jpg"/>
          <p:cNvPicPr>
            <a:picLocks noChangeAspect="1"/>
          </p:cNvPicPr>
          <p:nvPr/>
        </p:nvPicPr>
        <p:blipFill>
          <a:blip r:embed="rId2" cstate="print"/>
          <a:srcRect l="2479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Парфенон</a:t>
            </a:r>
            <a:endParaRPr lang="ru-RU" dirty="0"/>
          </a:p>
        </p:txBody>
      </p:sp>
      <p:pic>
        <p:nvPicPr>
          <p:cNvPr id="13" name="Содержимое 12" descr="World_Greece_Greece__Athens__Parthenon_020645_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1610918547_20-p-antichnii-fon-26.jpg"/>
          <p:cNvPicPr>
            <a:picLocks noChangeAspect="1"/>
          </p:cNvPicPr>
          <p:nvPr/>
        </p:nvPicPr>
        <p:blipFill>
          <a:blip r:embed="rId2" cstate="print"/>
          <a:srcRect l="2479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Статуя Афины </a:t>
            </a:r>
            <a:r>
              <a:rPr lang="ru-RU" dirty="0" err="1" smtClean="0"/>
              <a:t>Парфенос</a:t>
            </a:r>
            <a:endParaRPr lang="ru-RU" dirty="0"/>
          </a:p>
        </p:txBody>
      </p:sp>
      <p:pic>
        <p:nvPicPr>
          <p:cNvPr id="7" name="Содержимое 6" descr="Статуя-Афины-Парфенос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2835" y="1600200"/>
            <a:ext cx="633832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1610918547_20-p-antichnii-fon-26.jpg"/>
          <p:cNvPicPr>
            <a:picLocks noChangeAspect="1"/>
          </p:cNvPicPr>
          <p:nvPr/>
        </p:nvPicPr>
        <p:blipFill>
          <a:blip r:embed="rId2" cstate="print"/>
          <a:srcRect l="2479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Статуя Афины </a:t>
            </a:r>
            <a:r>
              <a:rPr lang="ru-RU" dirty="0" err="1" smtClean="0"/>
              <a:t>Парфенос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Статуя </a:t>
            </a:r>
            <a:r>
              <a:rPr lang="ru-RU" b="1" dirty="0" smtClean="0"/>
              <a:t>Афины </a:t>
            </a:r>
            <a:r>
              <a:rPr lang="ru-RU" b="1" dirty="0" err="1" smtClean="0"/>
              <a:t>Парфенос</a:t>
            </a:r>
            <a:r>
              <a:rPr lang="ru-RU" dirty="0" smtClean="0"/>
              <a:t> ( древнегреческий : </a:t>
            </a:r>
            <a:r>
              <a:rPr lang="ru-RU" dirty="0" err="1" smtClean="0"/>
              <a:t>Παρθένος Ἀθηνᾶ</a:t>
            </a:r>
            <a:r>
              <a:rPr lang="ru-RU" dirty="0" smtClean="0"/>
              <a:t>, букв. Дева Афина) представляла собой монументальную </a:t>
            </a:r>
            <a:r>
              <a:rPr lang="ru-RU" dirty="0" err="1" smtClean="0"/>
              <a:t>хризелефантиновую</a:t>
            </a:r>
            <a:r>
              <a:rPr lang="ru-RU" dirty="0" smtClean="0"/>
              <a:t> скульптуру богини Афины . Приписываемый Фидию и датируемый серединой пятого века до нашей эры, он был подношением города Афин своему божеству -покровителю . Наос Парфенона на афинском акрополе был спроектирован исключительно для его размещения.</a:t>
            </a:r>
          </a:p>
          <a:p>
            <a:r>
              <a:rPr lang="ru-RU" dirty="0" smtClean="0"/>
              <a:t>Многие художники и мастера работали над созданием скульптуры, которая, вероятно, была построена вокруг ядра из кипарисового дерева, а затем покрыта панелями из золота и пластин из слоновой кости. Статуя высотой около 11,50 м отражала устоявшиеся эстетические каноны строгого стиля ( одежда ) и в то же время перенимала новшества высокой классики (положение ног). Она была в шлеме и держала большой круглый щит и копье, лежавшие на земле слева от нее, рядом с ее священной змеей. Одежда, украшения, аксессуары и даже основание статуи были украшены, в основном, мотивами змей и горгон . На щите внутри и снаружи была изображена </a:t>
            </a:r>
            <a:r>
              <a:rPr lang="ru-RU" dirty="0" err="1" smtClean="0"/>
              <a:t>гигантомахия</a:t>
            </a:r>
            <a:r>
              <a:rPr lang="ru-RU" dirty="0" smtClean="0"/>
              <a:t>, самое известное и наиболее часто воспроизводимое украшение ,</a:t>
            </a:r>
            <a:r>
              <a:rPr lang="ru-RU" dirty="0" err="1" smtClean="0"/>
              <a:t>амазономахия</a:t>
            </a:r>
            <a:r>
              <a:rPr lang="ru-RU" dirty="0" smtClean="0"/>
              <a:t> .</a:t>
            </a:r>
          </a:p>
          <a:p>
            <a:r>
              <a:rPr lang="ru-RU" dirty="0" smtClean="0"/>
              <a:t>Статуя была утеряна в неизвестную дату где-то в первом тысячелетии. Несколько реплик и работ были вдохновлены оригиналом.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1610918547_20-p-antichnii-fon-26.jpg"/>
          <p:cNvPicPr>
            <a:picLocks noChangeAspect="1"/>
          </p:cNvPicPr>
          <p:nvPr/>
        </p:nvPicPr>
        <p:blipFill>
          <a:blip r:embed="rId2" cstate="print"/>
          <a:srcRect l="2479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Реконструкция Парфенона</a:t>
            </a:r>
            <a:endParaRPr lang="ru-RU" dirty="0"/>
          </a:p>
        </p:txBody>
      </p:sp>
      <p:pic>
        <p:nvPicPr>
          <p:cNvPr id="8" name="Содержимое 7" descr="ancient-ruins-1545905_128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1" name="Содержимое 10" descr="original.jpe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1610918547_20-p-antichnii-fon-26.jpg"/>
          <p:cNvPicPr>
            <a:picLocks noChangeAspect="1"/>
          </p:cNvPicPr>
          <p:nvPr/>
        </p:nvPicPr>
        <p:blipFill>
          <a:blip r:embed="rId2" cstate="print"/>
          <a:srcRect l="2479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Памятка туриста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Стоимость входного билета в Афинский Акрополь составляет 12 евро, 6 евро для студентов и пенсионеров из Евросоюза, бесплатно для детей и школьников. В эту цену дополнительно входит бесплатное посещение Агоры, Храма Зевса, театра Диониса, Библиотеки </a:t>
            </a:r>
            <a:r>
              <a:rPr lang="ru-RU" dirty="0" err="1" smtClean="0"/>
              <a:t>Адриана</a:t>
            </a:r>
            <a:r>
              <a:rPr lang="ru-RU" dirty="0" smtClean="0"/>
              <a:t>, Кладбища Древних Афин. Билет действует 4 дня с момента покупки.</a:t>
            </a:r>
          </a:p>
          <a:p>
            <a:r>
              <a:rPr lang="ru-RU" dirty="0" smtClean="0"/>
              <a:t>Посещать Афинский Акрополь лучше с самого открытия, в 8 утра, ибо после 9 часов приезжают многочисленные экскурсии, и толпы туристов все заполоняют. Экскурсия по Афинскому Акрополю в среднем занимает 4-6 часов. Рекомендуется осматривать исторический ансамбль достопримечательностей в группе с экскурсоводом. В летний период обязательно наличие головного убора и достаточного количества воды. Обувь для посещения территории должна быть удобной, даже в сухую погоду протоптанные тропинки являются очень скользкими. Уделите время посещению нового современного музея Акрополя. Он находится в 300 метрах от достопримечательности. Стеклянное здание заметно выделяется на фоне общей панорамы, уникальный музей построен на месте археологических раскопок. Посещение музея оплачивается дополнительно, цена символическая – 1 евро.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1610918547_20-p-antichnii-fon-26.jpg"/>
          <p:cNvPicPr>
            <a:picLocks noChangeAspect="1"/>
          </p:cNvPicPr>
          <p:nvPr/>
        </p:nvPicPr>
        <p:blipFill>
          <a:blip r:embed="rId2" cstate="print"/>
          <a:srcRect l="2479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ru-RU" dirty="0" smtClean="0"/>
              <a:t>План Акрополя</a:t>
            </a:r>
            <a:endParaRPr lang="ru-RU" dirty="0"/>
          </a:p>
        </p:txBody>
      </p:sp>
      <p:pic>
        <p:nvPicPr>
          <p:cNvPr id="7" name="Содержимое 6" descr="29_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556792"/>
            <a:ext cx="7313070" cy="40219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1610918547_20-p-antichnii-fon-26.jpg"/>
          <p:cNvPicPr>
            <a:picLocks noChangeAspect="1"/>
          </p:cNvPicPr>
          <p:nvPr/>
        </p:nvPicPr>
        <p:blipFill>
          <a:blip r:embed="rId2" cstate="print"/>
          <a:srcRect l="2479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Акрополь?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err="1" smtClean="0"/>
              <a:t>Акро́поль</a:t>
            </a:r>
            <a:r>
              <a:rPr lang="ru-RU" dirty="0" smtClean="0"/>
              <a:t> (др.греч. </a:t>
            </a:r>
            <a:r>
              <a:rPr lang="ru-RU" dirty="0" err="1" smtClean="0"/>
              <a:t>ἀκρόπολις </a:t>
            </a:r>
            <a:r>
              <a:rPr lang="ru-RU" dirty="0" smtClean="0"/>
              <a:t>—верхний город) — возвышенная и укреплённая часть древнегреческого города, так называемый верхний город. Акрополь — место первоначального поселения, вокруг которого развивался менее защищённый, так называемый нижний город, населённый земледельцами. Являлся крепостью и служил убежищем для граждан в военное время.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1610918547_20-p-antichnii-fon-26.jpg"/>
          <p:cNvPicPr>
            <a:picLocks noChangeAspect="1"/>
          </p:cNvPicPr>
          <p:nvPr/>
        </p:nvPicPr>
        <p:blipFill>
          <a:blip r:embed="rId2" cstate="print"/>
          <a:srcRect l="2479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Начало строительства </a:t>
            </a:r>
            <a:br>
              <a:rPr lang="ru-RU" dirty="0" smtClean="0"/>
            </a:br>
            <a:r>
              <a:rPr lang="ru-RU" dirty="0" smtClean="0"/>
              <a:t>Акрополя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Новое строительство Акрополя началось в 447 году, в период наивысшего расцвета Афинского государства при царе Перикле. Архитектурный ансамбль Акрополя создавал величайший скульптор Греции – Фидий, сотворивший для украшения Акрополя две статуи Афины: </a:t>
            </a:r>
            <a:r>
              <a:rPr lang="ru-RU" dirty="0" err="1" smtClean="0"/>
              <a:t>Промахос</a:t>
            </a:r>
            <a:r>
              <a:rPr lang="ru-RU" dirty="0" smtClean="0"/>
              <a:t> (Воительница) и </a:t>
            </a:r>
            <a:r>
              <a:rPr lang="ru-RU" dirty="0" err="1" smtClean="0"/>
              <a:t>Парфенос</a:t>
            </a:r>
            <a:r>
              <a:rPr lang="ru-RU" dirty="0" smtClean="0"/>
              <a:t> (Дева).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1610918547_20-p-antichnii-fon-26.jpg"/>
          <p:cNvPicPr>
            <a:picLocks noChangeAspect="1"/>
          </p:cNvPicPr>
          <p:nvPr/>
        </p:nvPicPr>
        <p:blipFill>
          <a:blip r:embed="rId2" cstate="print"/>
          <a:srcRect l="2479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Сооружения Акрополя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032250" y="404664"/>
            <a:ext cx="5111750" cy="585311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1.Парфенон</a:t>
            </a:r>
            <a:br>
              <a:rPr lang="ru-RU" dirty="0" smtClean="0"/>
            </a:br>
            <a:r>
              <a:rPr lang="ru-RU" dirty="0" smtClean="0"/>
              <a:t>2. </a:t>
            </a:r>
            <a:r>
              <a:rPr lang="ru-RU" dirty="0" err="1" smtClean="0"/>
              <a:t>Гекатомпедон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3. </a:t>
            </a:r>
            <a:r>
              <a:rPr lang="ru-RU" dirty="0" err="1" smtClean="0"/>
              <a:t>Эрехтейон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4. Статуя Афины </a:t>
            </a:r>
            <a:r>
              <a:rPr lang="ru-RU" dirty="0" err="1" smtClean="0"/>
              <a:t>Промахос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5. Пропилеи</a:t>
            </a:r>
            <a:br>
              <a:rPr lang="ru-RU" dirty="0" smtClean="0"/>
            </a:br>
            <a:r>
              <a:rPr lang="ru-RU" dirty="0" smtClean="0"/>
              <a:t>6. Храм Ники </a:t>
            </a:r>
            <a:r>
              <a:rPr lang="ru-RU" dirty="0" err="1" smtClean="0"/>
              <a:t>Аптерос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7. </a:t>
            </a:r>
            <a:r>
              <a:rPr lang="ru-RU" dirty="0" err="1" smtClean="0"/>
              <a:t>Элевсинион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8. </a:t>
            </a:r>
            <a:r>
              <a:rPr lang="ru-RU" dirty="0" err="1" smtClean="0"/>
              <a:t>Бравронейон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9. </a:t>
            </a:r>
            <a:r>
              <a:rPr lang="ru-RU" dirty="0" err="1" smtClean="0"/>
              <a:t>Халькотека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10. </a:t>
            </a:r>
            <a:r>
              <a:rPr lang="ru-RU" dirty="0" err="1" smtClean="0"/>
              <a:t>Пандросейон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11. </a:t>
            </a:r>
            <a:r>
              <a:rPr lang="ru-RU" dirty="0" err="1" smtClean="0"/>
              <a:t>Аррефорион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12. Афинский алтарь</a:t>
            </a:r>
            <a:br>
              <a:rPr lang="ru-RU" dirty="0" smtClean="0"/>
            </a:br>
            <a:r>
              <a:rPr lang="ru-RU" dirty="0" smtClean="0"/>
              <a:t>13. Святилище Зевса </a:t>
            </a:r>
            <a:r>
              <a:rPr lang="ru-RU" dirty="0" err="1" smtClean="0"/>
              <a:t>Полиея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14. Святилище </a:t>
            </a:r>
            <a:r>
              <a:rPr lang="ru-RU" dirty="0" err="1" smtClean="0"/>
              <a:t>Пандиона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15. Одеон </a:t>
            </a:r>
            <a:r>
              <a:rPr lang="ru-RU" dirty="0" err="1" smtClean="0"/>
              <a:t>Герода</a:t>
            </a:r>
            <a:r>
              <a:rPr lang="ru-RU" dirty="0" smtClean="0"/>
              <a:t> Аттического</a:t>
            </a:r>
            <a:br>
              <a:rPr lang="ru-RU" dirty="0" smtClean="0"/>
            </a:br>
            <a:r>
              <a:rPr lang="ru-RU" dirty="0" smtClean="0"/>
              <a:t>16. </a:t>
            </a:r>
            <a:r>
              <a:rPr lang="ru-RU" dirty="0" err="1" smtClean="0"/>
              <a:t>Стоа</a:t>
            </a:r>
            <a:r>
              <a:rPr lang="ru-RU" dirty="0" smtClean="0"/>
              <a:t> </a:t>
            </a:r>
            <a:r>
              <a:rPr lang="ru-RU" dirty="0" err="1" smtClean="0"/>
              <a:t>Эвмена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17. </a:t>
            </a:r>
            <a:r>
              <a:rPr lang="ru-RU" dirty="0" err="1" smtClean="0"/>
              <a:t>Асклепион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18. Театр Диониса</a:t>
            </a:r>
            <a:br>
              <a:rPr lang="ru-RU" dirty="0" smtClean="0"/>
            </a:br>
            <a:r>
              <a:rPr lang="ru-RU" dirty="0" smtClean="0"/>
              <a:t>19. Одеон Перикла</a:t>
            </a:r>
            <a:br>
              <a:rPr lang="ru-RU" dirty="0" smtClean="0"/>
            </a:br>
            <a:r>
              <a:rPr lang="ru-RU" dirty="0" smtClean="0"/>
              <a:t>20. </a:t>
            </a:r>
            <a:r>
              <a:rPr lang="ru-RU" dirty="0" err="1" smtClean="0"/>
              <a:t>Теменос</a:t>
            </a:r>
            <a:r>
              <a:rPr lang="ru-RU" dirty="0" smtClean="0"/>
              <a:t> Диониса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66728" cy="47302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" name="Рисунок 10" descr="План Афинского Акрополя (https://ru.wikipedia.org/wiki/file:AcropolisatathensSitePlan.png)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12776"/>
            <a:ext cx="3747691" cy="319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3026501a7a8f23761fffc4f2db37ba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287952" y="808393"/>
            <a:ext cx="6197514" cy="4958011"/>
          </a:xfrm>
        </p:spPr>
      </p:pic>
      <p:pic>
        <p:nvPicPr>
          <p:cNvPr id="6" name="Содержимое 3" descr="1610918547_20-p-antichnii-fon-26.jpg"/>
          <p:cNvPicPr>
            <a:picLocks noChangeAspect="1"/>
          </p:cNvPicPr>
          <p:nvPr/>
        </p:nvPicPr>
        <p:blipFill>
          <a:blip r:embed="rId3" cstate="print"/>
          <a:srcRect l="2479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Святилище Артемиды </a:t>
            </a:r>
            <a:endParaRPr lang="ru-RU" dirty="0"/>
          </a:p>
        </p:txBody>
      </p:sp>
      <p:pic>
        <p:nvPicPr>
          <p:cNvPr id="1026" name="Picture 2" descr="C:\Users\ЛК\Desktop\МХК 11 класс А. Рашид\acropolis-of-athens-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988840"/>
            <a:ext cx="6096000" cy="374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1610918547_20-p-antichnii-fon-26.jpg"/>
          <p:cNvPicPr>
            <a:picLocks noChangeAspect="1"/>
          </p:cNvPicPr>
          <p:nvPr/>
        </p:nvPicPr>
        <p:blipFill>
          <a:blip r:embed="rId2" cstate="print"/>
          <a:srcRect l="2479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 </a:t>
            </a:r>
            <a:r>
              <a:rPr lang="ru-RU" dirty="0" err="1" smtClean="0"/>
              <a:t>Деониса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ЛК\Desktop\МХК 11 класс А. Рашид\acropolis-of-athens-7-768x5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72816"/>
            <a:ext cx="6660232" cy="4639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1610918547_20-p-antichnii-fon-26.jpg"/>
          <p:cNvPicPr>
            <a:picLocks noChangeAspect="1"/>
          </p:cNvPicPr>
          <p:nvPr/>
        </p:nvPicPr>
        <p:blipFill>
          <a:blip r:embed="rId2" cstate="print"/>
          <a:srcRect l="2479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Храм Ники </a:t>
            </a:r>
            <a:endParaRPr lang="ru-RU" dirty="0"/>
          </a:p>
        </p:txBody>
      </p:sp>
      <p:pic>
        <p:nvPicPr>
          <p:cNvPr id="8" name="Содержимое 7" descr="acropolis-of-athens-6-768x53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340768"/>
            <a:ext cx="6899829" cy="48065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1610918547_20-p-antichnii-fon-26.jpg"/>
          <p:cNvPicPr>
            <a:picLocks noChangeAspect="1"/>
          </p:cNvPicPr>
          <p:nvPr/>
        </p:nvPicPr>
        <p:blipFill>
          <a:blip r:embed="rId2" cstate="print"/>
          <a:srcRect l="2479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Пропилеи Акрополя </a:t>
            </a:r>
            <a:endParaRPr lang="ru-RU" dirty="0"/>
          </a:p>
        </p:txBody>
      </p:sp>
      <p:pic>
        <p:nvPicPr>
          <p:cNvPr id="9" name="Содержимое 8" descr="acropolis-of-athens-8-768x5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70885" y="1600200"/>
            <a:ext cx="680223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274</Words>
  <Application>Microsoft Office PowerPoint</Application>
  <PresentationFormat>Экран (4:3)</PresentationFormat>
  <Paragraphs>26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Искусство Древней Греции. Акрополь</vt:lpstr>
      <vt:lpstr>План Акрополя</vt:lpstr>
      <vt:lpstr>Что такое Акрополь?</vt:lpstr>
      <vt:lpstr>Начало строительства  Акрополя</vt:lpstr>
      <vt:lpstr>Сооружения Акрополя</vt:lpstr>
      <vt:lpstr>Святилище Артемиды </vt:lpstr>
      <vt:lpstr>Театр Деониса</vt:lpstr>
      <vt:lpstr>Храм Ники </vt:lpstr>
      <vt:lpstr>Пропилеи Акрополя </vt:lpstr>
      <vt:lpstr>Эрехтейон</vt:lpstr>
      <vt:lpstr>Кариатиды</vt:lpstr>
      <vt:lpstr>Парфенон</vt:lpstr>
      <vt:lpstr>Статуя Афины Парфенос</vt:lpstr>
      <vt:lpstr>Статуя Афины Парфенос</vt:lpstr>
      <vt:lpstr>Реконструкция Парфенона</vt:lpstr>
      <vt:lpstr>Памятка туриста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ЛК</dc:creator>
  <cp:lastModifiedBy>ЛК</cp:lastModifiedBy>
  <cp:revision>18</cp:revision>
  <dcterms:created xsi:type="dcterms:W3CDTF">2022-02-25T11:48:49Z</dcterms:created>
  <dcterms:modified xsi:type="dcterms:W3CDTF">2022-04-25T13:49:56Z</dcterms:modified>
</cp:coreProperties>
</file>