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5D4F-94A5-4F35-ADB6-1DBAE518D35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2244-9AF2-41EC-AB44-558788DAB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371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5D4F-94A5-4F35-ADB6-1DBAE518D35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2244-9AF2-41EC-AB44-558788DAB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5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5D4F-94A5-4F35-ADB6-1DBAE518D35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2244-9AF2-41EC-AB44-558788DAB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61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5D4F-94A5-4F35-ADB6-1DBAE518D35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2244-9AF2-41EC-AB44-558788DAB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41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5D4F-94A5-4F35-ADB6-1DBAE518D35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2244-9AF2-41EC-AB44-558788DAB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29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5D4F-94A5-4F35-ADB6-1DBAE518D35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2244-9AF2-41EC-AB44-558788DAB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69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5D4F-94A5-4F35-ADB6-1DBAE518D35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2244-9AF2-41EC-AB44-558788DAB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66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5D4F-94A5-4F35-ADB6-1DBAE518D35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2244-9AF2-41EC-AB44-558788DAB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07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5D4F-94A5-4F35-ADB6-1DBAE518D35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2244-9AF2-41EC-AB44-558788DAB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4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5D4F-94A5-4F35-ADB6-1DBAE518D35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2244-9AF2-41EC-AB44-558788DAB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28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5D4F-94A5-4F35-ADB6-1DBAE518D35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2244-9AF2-41EC-AB44-558788DAB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8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55D4F-94A5-4F35-ADB6-1DBAE518D350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C2244-9AF2-41EC-AB44-558788DAB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57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739116"/>
              </p:ext>
            </p:extLst>
          </p:nvPr>
        </p:nvGraphicFramePr>
        <p:xfrm>
          <a:off x="827584" y="692696"/>
          <a:ext cx="7560840" cy="165618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6718"/>
                <a:gridCol w="7054122"/>
              </a:tblGrid>
              <a:tr h="1656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  <a:tab pos="13936980" algn="l"/>
                          <a:tab pos="14386560" algn="l"/>
                        </a:tabLst>
                      </a:pPr>
                      <a:r>
                        <a:rPr lang="kk-KZ" sz="1200" dirty="0" smtClean="0">
                          <a:effectLst/>
                        </a:rPr>
                        <a:t>                                   </a:t>
                      </a:r>
                      <a:r>
                        <a:rPr lang="kk-KZ" sz="6600" dirty="0" smtClean="0">
                          <a:effectLst/>
                        </a:rPr>
                        <a:t>Айнымалы</a:t>
                      </a:r>
                      <a:endParaRPr lang="ru-RU" sz="6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969413"/>
              </p:ext>
            </p:extLst>
          </p:nvPr>
        </p:nvGraphicFramePr>
        <p:xfrm>
          <a:off x="1691680" y="3140968"/>
          <a:ext cx="5467350" cy="32308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467350"/>
              </a:tblGrid>
              <a:tr h="2520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4000" dirty="0" smtClean="0">
                          <a:effectLst/>
                        </a:rPr>
                        <a:t>1-тақырыпша        </a:t>
                      </a:r>
                      <a:r>
                        <a:rPr lang="kk-KZ" sz="4000" dirty="0">
                          <a:effectLst/>
                        </a:rPr>
                        <a:t>Әріптік өрнек пен айнымалысы бар өрнектердің арасындағы байланыс        </a:t>
                      </a:r>
                      <a:endParaRPr lang="ru-RU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022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064895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8130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4078"/>
            <a:ext cx="8295961" cy="6199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52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60648"/>
            <a:ext cx="8256917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925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908721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2- </a:t>
            </a:r>
            <a:r>
              <a:rPr lang="ru-RU" sz="3600" b="1" dirty="0" err="1" smtClean="0"/>
              <a:t>тақырыпша</a:t>
            </a:r>
            <a:r>
              <a:rPr lang="ru-RU" sz="3600" b="1" dirty="0" smtClean="0"/>
              <a:t>                      </a:t>
            </a:r>
          </a:p>
          <a:p>
            <a:r>
              <a:rPr lang="ru-RU" sz="3600" b="1" dirty="0" err="1" smtClean="0"/>
              <a:t>Айнымалы</a:t>
            </a:r>
            <a:r>
              <a:rPr lang="ru-RU" sz="3600" b="1" dirty="0" smtClean="0"/>
              <a:t> бар </a:t>
            </a:r>
            <a:r>
              <a:rPr lang="ru-RU" sz="3600" b="1" dirty="0" err="1" smtClean="0"/>
              <a:t>өрнектерге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мысалдар</a:t>
            </a:r>
            <a:r>
              <a:rPr lang="ru-RU" sz="3600" b="1" dirty="0" smtClean="0"/>
              <a:t>. </a:t>
            </a:r>
            <a:endParaRPr lang="ru-RU" sz="36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7704856" cy="424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361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7688"/>
            <a:ext cx="7992888" cy="5987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670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2676"/>
            <a:ext cx="7920880" cy="5940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901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67485"/>
            <a:ext cx="7992887" cy="5991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8702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</dc:creator>
  <cp:lastModifiedBy>School</cp:lastModifiedBy>
  <cp:revision>2</cp:revision>
  <dcterms:created xsi:type="dcterms:W3CDTF">2016-12-19T14:56:20Z</dcterms:created>
  <dcterms:modified xsi:type="dcterms:W3CDTF">2016-12-19T15:12:13Z</dcterms:modified>
</cp:coreProperties>
</file>