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83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DA1B3-2FE1-4A56-8A19-ADB02F3C55F6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C545E-98B9-4781-A3F1-DBF888E192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849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C545E-98B9-4781-A3F1-DBF888E1925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431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03D4A8"/>
            </a:gs>
            <a:gs pos="17000">
              <a:schemeClr val="accent1">
                <a:lumMod val="20000"/>
                <a:lumOff val="80000"/>
              </a:schemeClr>
            </a:gs>
            <a:gs pos="69000">
              <a:schemeClr val="tx2">
                <a:lumMod val="20000"/>
                <a:lumOff val="80000"/>
              </a:schemeClr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tif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audio" Target="../media/audio2.wav"/><Relationship Id="rId26" Type="http://schemas.microsoft.com/office/2007/relationships/hdphoto" Target="../media/hdphoto31.wdp"/><Relationship Id="rId39" Type="http://schemas.openxmlformats.org/officeDocument/2006/relationships/image" Target="../media/image46.png"/><Relationship Id="rId3" Type="http://schemas.microsoft.com/office/2007/relationships/media" Target="../media/media7.wav"/><Relationship Id="rId21" Type="http://schemas.microsoft.com/office/2007/relationships/hdphoto" Target="../media/hdphoto29.wdp"/><Relationship Id="rId34" Type="http://schemas.openxmlformats.org/officeDocument/2006/relationships/image" Target="../media/image33.png"/><Relationship Id="rId42" Type="http://schemas.microsoft.com/office/2007/relationships/hdphoto" Target="../media/hdphoto25.wdp"/><Relationship Id="rId47" Type="http://schemas.openxmlformats.org/officeDocument/2006/relationships/image" Target="../media/image49.png"/><Relationship Id="rId50" Type="http://schemas.microsoft.com/office/2007/relationships/hdphoto" Target="../media/hdphoto28.wdp"/><Relationship Id="rId7" Type="http://schemas.microsoft.com/office/2007/relationships/media" Target="../media/media5.wav"/><Relationship Id="rId12" Type="http://schemas.openxmlformats.org/officeDocument/2006/relationships/audio" Target="../media/media3.wav"/><Relationship Id="rId17" Type="http://schemas.openxmlformats.org/officeDocument/2006/relationships/audio" Target="../media/audio20.wav"/><Relationship Id="rId25" Type="http://schemas.openxmlformats.org/officeDocument/2006/relationships/image" Target="../media/image54.png"/><Relationship Id="rId33" Type="http://schemas.microsoft.com/office/2007/relationships/hdphoto" Target="../media/hdphoto19.wdp"/><Relationship Id="rId38" Type="http://schemas.microsoft.com/office/2007/relationships/hdphoto" Target="../media/hdphoto23.wdp"/><Relationship Id="rId46" Type="http://schemas.microsoft.com/office/2007/relationships/hdphoto" Target="../media/hdphoto26.wdp"/><Relationship Id="rId2" Type="http://schemas.microsoft.com/office/2007/relationships/media" Target="../media/media2.wav"/><Relationship Id="rId16" Type="http://schemas.openxmlformats.org/officeDocument/2006/relationships/audio" Target="../media/audio3.wav"/><Relationship Id="rId20" Type="http://schemas.openxmlformats.org/officeDocument/2006/relationships/image" Target="../media/image51.png"/><Relationship Id="rId29" Type="http://schemas.openxmlformats.org/officeDocument/2006/relationships/audio" Target="../media/audio21.wav"/><Relationship Id="rId41" Type="http://schemas.openxmlformats.org/officeDocument/2006/relationships/image" Target="../media/image47.png"/><Relationship Id="rId1" Type="http://schemas.openxmlformats.org/officeDocument/2006/relationships/audio" Target="NULL" TargetMode="External"/><Relationship Id="rId6" Type="http://schemas.openxmlformats.org/officeDocument/2006/relationships/audio" Target="../media/media6.wav"/><Relationship Id="rId11" Type="http://schemas.microsoft.com/office/2007/relationships/media" Target="../media/media3.wav"/><Relationship Id="rId24" Type="http://schemas.microsoft.com/office/2007/relationships/hdphoto" Target="../media/hdphoto30.wdp"/><Relationship Id="rId32" Type="http://schemas.openxmlformats.org/officeDocument/2006/relationships/image" Target="../media/image31.png"/><Relationship Id="rId37" Type="http://schemas.openxmlformats.org/officeDocument/2006/relationships/image" Target="../media/image45.png"/><Relationship Id="rId40" Type="http://schemas.microsoft.com/office/2007/relationships/hdphoto" Target="../media/hdphoto24.wdp"/><Relationship Id="rId45" Type="http://schemas.openxmlformats.org/officeDocument/2006/relationships/image" Target="../media/image48.png"/><Relationship Id="rId5" Type="http://schemas.microsoft.com/office/2007/relationships/media" Target="../media/media6.wav"/><Relationship Id="rId15" Type="http://schemas.openxmlformats.org/officeDocument/2006/relationships/audio" Target="../media/audio1.wav"/><Relationship Id="rId23" Type="http://schemas.openxmlformats.org/officeDocument/2006/relationships/image" Target="../media/image53.png"/><Relationship Id="rId28" Type="http://schemas.openxmlformats.org/officeDocument/2006/relationships/image" Target="../media/image4.jpeg"/><Relationship Id="rId36" Type="http://schemas.microsoft.com/office/2007/relationships/hdphoto" Target="../media/hdphoto22.wdp"/><Relationship Id="rId49" Type="http://schemas.openxmlformats.org/officeDocument/2006/relationships/image" Target="../media/image50.png"/><Relationship Id="rId10" Type="http://schemas.openxmlformats.org/officeDocument/2006/relationships/audio" Target="../media/media4.wav"/><Relationship Id="rId19" Type="http://schemas.openxmlformats.org/officeDocument/2006/relationships/image" Target="../media/image9.png"/><Relationship Id="rId31" Type="http://schemas.microsoft.com/office/2007/relationships/hdphoto" Target="../media/hdphoto18.wdp"/><Relationship Id="rId44" Type="http://schemas.microsoft.com/office/2007/relationships/hdphoto" Target="../media/hdphoto10.wdp"/><Relationship Id="rId4" Type="http://schemas.openxmlformats.org/officeDocument/2006/relationships/audio" Target="../media/media7.wav"/><Relationship Id="rId9" Type="http://schemas.microsoft.com/office/2007/relationships/media" Target="../media/media4.wav"/><Relationship Id="rId14" Type="http://schemas.openxmlformats.org/officeDocument/2006/relationships/notesSlide" Target="../notesSlides/notesSlide10.xml"/><Relationship Id="rId22" Type="http://schemas.openxmlformats.org/officeDocument/2006/relationships/image" Target="../media/image52.png"/><Relationship Id="rId27" Type="http://schemas.openxmlformats.org/officeDocument/2006/relationships/image" Target="../media/image3.jp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../media/image17.png"/><Relationship Id="rId48" Type="http://schemas.microsoft.com/office/2007/relationships/hdphoto" Target="../media/hdphoto27.wdp"/><Relationship Id="rId8" Type="http://schemas.openxmlformats.org/officeDocument/2006/relationships/audio" Target="../media/media5.wav"/></Relationships>
</file>

<file path=ppt/slides/_rels/slide11.xml.rels><?xml version="1.0" encoding="UTF-8" standalone="yes"?>
<Relationships xmlns="http://schemas.openxmlformats.org/package/2006/relationships"><Relationship Id="rId13" Type="http://schemas.microsoft.com/office/2007/relationships/media" Target="../media/media4.wav"/><Relationship Id="rId18" Type="http://schemas.openxmlformats.org/officeDocument/2006/relationships/notesSlide" Target="../notesSlides/notesSlide11.xml"/><Relationship Id="rId26" Type="http://schemas.openxmlformats.org/officeDocument/2006/relationships/image" Target="../media/image55.png"/><Relationship Id="rId39" Type="http://schemas.openxmlformats.org/officeDocument/2006/relationships/image" Target="../media/image45.png"/><Relationship Id="rId3" Type="http://schemas.microsoft.com/office/2007/relationships/media" Target="../media/media8.wav"/><Relationship Id="rId21" Type="http://schemas.openxmlformats.org/officeDocument/2006/relationships/audio" Target="../media/audio3.wav"/><Relationship Id="rId34" Type="http://schemas.openxmlformats.org/officeDocument/2006/relationships/image" Target="../media/image31.png"/><Relationship Id="rId42" Type="http://schemas.microsoft.com/office/2007/relationships/hdphoto" Target="../media/hdphoto24.wdp"/><Relationship Id="rId47" Type="http://schemas.openxmlformats.org/officeDocument/2006/relationships/image" Target="../media/image48.png"/><Relationship Id="rId50" Type="http://schemas.microsoft.com/office/2007/relationships/hdphoto" Target="../media/hdphoto27.wdp"/><Relationship Id="rId7" Type="http://schemas.microsoft.com/office/2007/relationships/media" Target="../media/media7.wav"/><Relationship Id="rId12" Type="http://schemas.openxmlformats.org/officeDocument/2006/relationships/audio" Target="../media/media5.wav"/><Relationship Id="rId17" Type="http://schemas.openxmlformats.org/officeDocument/2006/relationships/slideLayout" Target="../slideLayouts/slideLayout7.xml"/><Relationship Id="rId25" Type="http://schemas.microsoft.com/office/2007/relationships/hdphoto" Target="../media/hdphoto14.wdp"/><Relationship Id="rId33" Type="http://schemas.microsoft.com/office/2007/relationships/hdphoto" Target="../media/hdphoto18.wdp"/><Relationship Id="rId38" Type="http://schemas.microsoft.com/office/2007/relationships/hdphoto" Target="../media/hdphoto22.wdp"/><Relationship Id="rId46" Type="http://schemas.microsoft.com/office/2007/relationships/hdphoto" Target="../media/hdphoto10.wdp"/><Relationship Id="rId2" Type="http://schemas.microsoft.com/office/2007/relationships/media" Target="../media/media2.wav"/><Relationship Id="rId16" Type="http://schemas.openxmlformats.org/officeDocument/2006/relationships/audio" Target="../media/media3.wav"/><Relationship Id="rId20" Type="http://schemas.openxmlformats.org/officeDocument/2006/relationships/audio" Target="../media/audio2.wav"/><Relationship Id="rId29" Type="http://schemas.openxmlformats.org/officeDocument/2006/relationships/image" Target="../media/image1.png"/><Relationship Id="rId41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9.wav"/><Relationship Id="rId11" Type="http://schemas.microsoft.com/office/2007/relationships/media" Target="../media/media5.wav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microsoft.com/office/2007/relationships/hdphoto" Target="../media/hdphoto23.wdp"/><Relationship Id="rId45" Type="http://schemas.openxmlformats.org/officeDocument/2006/relationships/image" Target="../media/image17.png"/><Relationship Id="rId5" Type="http://schemas.microsoft.com/office/2007/relationships/media" Target="../media/media9.wav"/><Relationship Id="rId15" Type="http://schemas.microsoft.com/office/2007/relationships/media" Target="../media/media3.wav"/><Relationship Id="rId23" Type="http://schemas.openxmlformats.org/officeDocument/2006/relationships/image" Target="../media/image9.png"/><Relationship Id="rId28" Type="http://schemas.openxmlformats.org/officeDocument/2006/relationships/image" Target="../media/image3.jpg"/><Relationship Id="rId36" Type="http://schemas.openxmlformats.org/officeDocument/2006/relationships/image" Target="../media/image33.png"/><Relationship Id="rId49" Type="http://schemas.openxmlformats.org/officeDocument/2006/relationships/image" Target="../media/image49.png"/><Relationship Id="rId10" Type="http://schemas.openxmlformats.org/officeDocument/2006/relationships/audio" Target="../media/media6.wav"/><Relationship Id="rId19" Type="http://schemas.openxmlformats.org/officeDocument/2006/relationships/audio" Target="../media/audio1.wav"/><Relationship Id="rId31" Type="http://schemas.openxmlformats.org/officeDocument/2006/relationships/audio" Target="../media/audio23.wav"/><Relationship Id="rId44" Type="http://schemas.microsoft.com/office/2007/relationships/hdphoto" Target="../media/hdphoto25.wdp"/><Relationship Id="rId52" Type="http://schemas.microsoft.com/office/2007/relationships/hdphoto" Target="../media/hdphoto28.wdp"/><Relationship Id="rId4" Type="http://schemas.openxmlformats.org/officeDocument/2006/relationships/audio" Target="../media/media8.wav"/><Relationship Id="rId9" Type="http://schemas.microsoft.com/office/2007/relationships/media" Target="../media/media6.wav"/><Relationship Id="rId14" Type="http://schemas.openxmlformats.org/officeDocument/2006/relationships/audio" Target="../media/media4.wav"/><Relationship Id="rId22" Type="http://schemas.openxmlformats.org/officeDocument/2006/relationships/audio" Target="../media/audio22.wav"/><Relationship Id="rId27" Type="http://schemas.openxmlformats.org/officeDocument/2006/relationships/image" Target="../media/image56.png"/><Relationship Id="rId30" Type="http://schemas.openxmlformats.org/officeDocument/2006/relationships/image" Target="../media/image4.jpeg"/><Relationship Id="rId35" Type="http://schemas.microsoft.com/office/2007/relationships/hdphoto" Target="../media/hdphoto19.wdp"/><Relationship Id="rId43" Type="http://schemas.openxmlformats.org/officeDocument/2006/relationships/image" Target="../media/image47.png"/><Relationship Id="rId48" Type="http://schemas.microsoft.com/office/2007/relationships/hdphoto" Target="../media/hdphoto26.wdp"/><Relationship Id="rId8" Type="http://schemas.openxmlformats.org/officeDocument/2006/relationships/audio" Target="../media/media7.wav"/><Relationship Id="rId51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3" Type="http://schemas.microsoft.com/office/2007/relationships/media" Target="../media/media5.wav"/><Relationship Id="rId18" Type="http://schemas.openxmlformats.org/officeDocument/2006/relationships/audio" Target="../media/media3.wav"/><Relationship Id="rId26" Type="http://schemas.openxmlformats.org/officeDocument/2006/relationships/image" Target="../media/image57.png"/><Relationship Id="rId39" Type="http://schemas.openxmlformats.org/officeDocument/2006/relationships/image" Target="../media/image45.png"/><Relationship Id="rId3" Type="http://schemas.microsoft.com/office/2007/relationships/media" Target="../media/media10.wav"/><Relationship Id="rId21" Type="http://schemas.openxmlformats.org/officeDocument/2006/relationships/audio" Target="../media/audio1.wav"/><Relationship Id="rId34" Type="http://schemas.openxmlformats.org/officeDocument/2006/relationships/image" Target="../media/image31.png"/><Relationship Id="rId42" Type="http://schemas.microsoft.com/office/2007/relationships/hdphoto" Target="../media/hdphoto24.wdp"/><Relationship Id="rId47" Type="http://schemas.openxmlformats.org/officeDocument/2006/relationships/image" Target="../media/image48.png"/><Relationship Id="rId50" Type="http://schemas.microsoft.com/office/2007/relationships/hdphoto" Target="../media/hdphoto27.wdp"/><Relationship Id="rId7" Type="http://schemas.microsoft.com/office/2007/relationships/media" Target="../media/media9.wav"/><Relationship Id="rId12" Type="http://schemas.openxmlformats.org/officeDocument/2006/relationships/audio" Target="../media/media6.wav"/><Relationship Id="rId17" Type="http://schemas.microsoft.com/office/2007/relationships/media" Target="../media/media3.wav"/><Relationship Id="rId25" Type="http://schemas.openxmlformats.org/officeDocument/2006/relationships/image" Target="../media/image9.png"/><Relationship Id="rId33" Type="http://schemas.microsoft.com/office/2007/relationships/hdphoto" Target="../media/hdphoto18.wdp"/><Relationship Id="rId38" Type="http://schemas.microsoft.com/office/2007/relationships/hdphoto" Target="../media/hdphoto22.wdp"/><Relationship Id="rId46" Type="http://schemas.microsoft.com/office/2007/relationships/hdphoto" Target="../media/hdphoto10.wdp"/><Relationship Id="rId2" Type="http://schemas.microsoft.com/office/2007/relationships/media" Target="../media/media2.wav"/><Relationship Id="rId16" Type="http://schemas.openxmlformats.org/officeDocument/2006/relationships/audio" Target="../media/media4.wav"/><Relationship Id="rId20" Type="http://schemas.openxmlformats.org/officeDocument/2006/relationships/notesSlide" Target="../notesSlides/notesSlide12.xml"/><Relationship Id="rId29" Type="http://schemas.openxmlformats.org/officeDocument/2006/relationships/image" Target="../media/image3.jpg"/><Relationship Id="rId41" Type="http://schemas.openxmlformats.org/officeDocument/2006/relationships/image" Target="../media/image46.png"/><Relationship Id="rId1" Type="http://schemas.openxmlformats.org/officeDocument/2006/relationships/audio" Target="NULL" TargetMode="External"/><Relationship Id="rId6" Type="http://schemas.openxmlformats.org/officeDocument/2006/relationships/audio" Target="../media/media8.wav"/><Relationship Id="rId11" Type="http://schemas.microsoft.com/office/2007/relationships/media" Target="../media/media6.wav"/><Relationship Id="rId24" Type="http://schemas.openxmlformats.org/officeDocument/2006/relationships/audio" Target="../media/audio16.wav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microsoft.com/office/2007/relationships/hdphoto" Target="../media/hdphoto23.wdp"/><Relationship Id="rId45" Type="http://schemas.openxmlformats.org/officeDocument/2006/relationships/image" Target="../media/image17.png"/><Relationship Id="rId5" Type="http://schemas.microsoft.com/office/2007/relationships/media" Target="../media/media8.wav"/><Relationship Id="rId15" Type="http://schemas.microsoft.com/office/2007/relationships/media" Target="../media/media4.wav"/><Relationship Id="rId23" Type="http://schemas.openxmlformats.org/officeDocument/2006/relationships/audio" Target="../media/audio3.wav"/><Relationship Id="rId28" Type="http://schemas.openxmlformats.org/officeDocument/2006/relationships/image" Target="../media/image1.png"/><Relationship Id="rId36" Type="http://schemas.openxmlformats.org/officeDocument/2006/relationships/image" Target="../media/image33.png"/><Relationship Id="rId49" Type="http://schemas.openxmlformats.org/officeDocument/2006/relationships/image" Target="../media/image49.png"/><Relationship Id="rId10" Type="http://schemas.openxmlformats.org/officeDocument/2006/relationships/audio" Target="../media/media7.wav"/><Relationship Id="rId19" Type="http://schemas.openxmlformats.org/officeDocument/2006/relationships/slideLayout" Target="../slideLayouts/slideLayout7.xml"/><Relationship Id="rId31" Type="http://schemas.openxmlformats.org/officeDocument/2006/relationships/audio" Target="../media/audio24.wav"/><Relationship Id="rId44" Type="http://schemas.microsoft.com/office/2007/relationships/hdphoto" Target="../media/hdphoto25.wdp"/><Relationship Id="rId52" Type="http://schemas.microsoft.com/office/2007/relationships/hdphoto" Target="../media/hdphoto28.wdp"/><Relationship Id="rId4" Type="http://schemas.openxmlformats.org/officeDocument/2006/relationships/audio" Target="../media/media10.wav"/><Relationship Id="rId9" Type="http://schemas.microsoft.com/office/2007/relationships/media" Target="../media/media7.wav"/><Relationship Id="rId14" Type="http://schemas.openxmlformats.org/officeDocument/2006/relationships/audio" Target="../media/media5.wav"/><Relationship Id="rId22" Type="http://schemas.openxmlformats.org/officeDocument/2006/relationships/audio" Target="../media/audio2.wav"/><Relationship Id="rId27" Type="http://schemas.openxmlformats.org/officeDocument/2006/relationships/image" Target="../media/image58.png"/><Relationship Id="rId30" Type="http://schemas.openxmlformats.org/officeDocument/2006/relationships/image" Target="../media/image4.jpeg"/><Relationship Id="rId35" Type="http://schemas.microsoft.com/office/2007/relationships/hdphoto" Target="../media/hdphoto19.wdp"/><Relationship Id="rId43" Type="http://schemas.openxmlformats.org/officeDocument/2006/relationships/image" Target="../media/image47.png"/><Relationship Id="rId48" Type="http://schemas.microsoft.com/office/2007/relationships/hdphoto" Target="../media/hdphoto26.wdp"/><Relationship Id="rId8" Type="http://schemas.openxmlformats.org/officeDocument/2006/relationships/audio" Target="../media/media9.wav"/><Relationship Id="rId51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3" Type="http://schemas.microsoft.com/office/2007/relationships/media" Target="../media/media7.wav"/><Relationship Id="rId18" Type="http://schemas.openxmlformats.org/officeDocument/2006/relationships/audio" Target="../media/media5.wav"/><Relationship Id="rId26" Type="http://schemas.openxmlformats.org/officeDocument/2006/relationships/audio" Target="../media/audio2.wav"/><Relationship Id="rId39" Type="http://schemas.microsoft.com/office/2007/relationships/hdphoto" Target="../media/hdphoto27.wdp"/><Relationship Id="rId21" Type="http://schemas.microsoft.com/office/2007/relationships/media" Target="../media/media3.wav"/><Relationship Id="rId34" Type="http://schemas.openxmlformats.org/officeDocument/2006/relationships/image" Target="../media/image4.jpeg"/><Relationship Id="rId42" Type="http://schemas.openxmlformats.org/officeDocument/2006/relationships/image" Target="../media/image62.png"/><Relationship Id="rId47" Type="http://schemas.microsoft.com/office/2007/relationships/hdphoto" Target="../media/hdphoto35.wdp"/><Relationship Id="rId50" Type="http://schemas.openxmlformats.org/officeDocument/2006/relationships/image" Target="../media/image66.png"/><Relationship Id="rId55" Type="http://schemas.microsoft.com/office/2007/relationships/hdphoto" Target="../media/hdphoto12.wdp"/><Relationship Id="rId7" Type="http://schemas.microsoft.com/office/2007/relationships/media" Target="../media/media10.wav"/><Relationship Id="rId12" Type="http://schemas.openxmlformats.org/officeDocument/2006/relationships/audio" Target="../media/media9.wav"/><Relationship Id="rId17" Type="http://schemas.microsoft.com/office/2007/relationships/media" Target="../media/media5.wav"/><Relationship Id="rId25" Type="http://schemas.openxmlformats.org/officeDocument/2006/relationships/audio" Target="../media/audio1.wav"/><Relationship Id="rId33" Type="http://schemas.openxmlformats.org/officeDocument/2006/relationships/image" Target="../media/image3.jpg"/><Relationship Id="rId38" Type="http://schemas.openxmlformats.org/officeDocument/2006/relationships/image" Target="../media/image49.png"/><Relationship Id="rId46" Type="http://schemas.openxmlformats.org/officeDocument/2006/relationships/image" Target="../media/image64.png"/><Relationship Id="rId59" Type="http://schemas.microsoft.com/office/2007/relationships/hdphoto" Target="../media/hdphoto39.wdp"/><Relationship Id="rId2" Type="http://schemas.microsoft.com/office/2007/relationships/media" Target="../media/media2.wav"/><Relationship Id="rId16" Type="http://schemas.openxmlformats.org/officeDocument/2006/relationships/audio" Target="../media/media6.wav"/><Relationship Id="rId20" Type="http://schemas.openxmlformats.org/officeDocument/2006/relationships/audio" Target="../media/media4.wav"/><Relationship Id="rId29" Type="http://schemas.openxmlformats.org/officeDocument/2006/relationships/image" Target="../media/image9.png"/><Relationship Id="rId41" Type="http://schemas.microsoft.com/office/2007/relationships/hdphoto" Target="../media/hdphoto32.wdp"/><Relationship Id="rId54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12.wav"/><Relationship Id="rId11" Type="http://schemas.microsoft.com/office/2007/relationships/media" Target="../media/media9.wav"/><Relationship Id="rId24" Type="http://schemas.openxmlformats.org/officeDocument/2006/relationships/notesSlide" Target="../notesSlides/notesSlide13.xml"/><Relationship Id="rId32" Type="http://schemas.openxmlformats.org/officeDocument/2006/relationships/image" Target="../media/image60.png"/><Relationship Id="rId37" Type="http://schemas.microsoft.com/office/2007/relationships/hdphoto" Target="../media/hdphoto22.wdp"/><Relationship Id="rId40" Type="http://schemas.openxmlformats.org/officeDocument/2006/relationships/image" Target="../media/image61.png"/><Relationship Id="rId45" Type="http://schemas.microsoft.com/office/2007/relationships/hdphoto" Target="../media/hdphoto34.wdp"/><Relationship Id="rId53" Type="http://schemas.microsoft.com/office/2007/relationships/hdphoto" Target="../media/hdphoto38.wdp"/><Relationship Id="rId58" Type="http://schemas.openxmlformats.org/officeDocument/2006/relationships/image" Target="../media/image68.png"/><Relationship Id="rId5" Type="http://schemas.microsoft.com/office/2007/relationships/media" Target="../media/media12.wav"/><Relationship Id="rId15" Type="http://schemas.microsoft.com/office/2007/relationships/media" Target="../media/media6.wav"/><Relationship Id="rId23" Type="http://schemas.openxmlformats.org/officeDocument/2006/relationships/slideLayout" Target="../slideLayouts/slideLayout7.xml"/><Relationship Id="rId28" Type="http://schemas.openxmlformats.org/officeDocument/2006/relationships/audio" Target="../media/audio25.wav"/><Relationship Id="rId36" Type="http://schemas.openxmlformats.org/officeDocument/2006/relationships/image" Target="../media/image35.png"/><Relationship Id="rId49" Type="http://schemas.microsoft.com/office/2007/relationships/hdphoto" Target="../media/hdphoto36.wdp"/><Relationship Id="rId57" Type="http://schemas.microsoft.com/office/2007/relationships/hdphoto" Target="../media/hdphoto28.wdp"/><Relationship Id="rId10" Type="http://schemas.openxmlformats.org/officeDocument/2006/relationships/audio" Target="../media/media8.wav"/><Relationship Id="rId19" Type="http://schemas.microsoft.com/office/2007/relationships/media" Target="../media/media4.wav"/><Relationship Id="rId31" Type="http://schemas.openxmlformats.org/officeDocument/2006/relationships/image" Target="../media/image59.png"/><Relationship Id="rId44" Type="http://schemas.openxmlformats.org/officeDocument/2006/relationships/image" Target="../media/image63.png"/><Relationship Id="rId52" Type="http://schemas.openxmlformats.org/officeDocument/2006/relationships/image" Target="../media/image67.png"/><Relationship Id="rId4" Type="http://schemas.openxmlformats.org/officeDocument/2006/relationships/audio" Target="../media/media11.wav"/><Relationship Id="rId9" Type="http://schemas.microsoft.com/office/2007/relationships/media" Target="../media/media8.wav"/><Relationship Id="rId14" Type="http://schemas.openxmlformats.org/officeDocument/2006/relationships/audio" Target="../media/media7.wav"/><Relationship Id="rId22" Type="http://schemas.openxmlformats.org/officeDocument/2006/relationships/audio" Target="../media/media3.wav"/><Relationship Id="rId27" Type="http://schemas.openxmlformats.org/officeDocument/2006/relationships/audio" Target="../media/audio3.wav"/><Relationship Id="rId30" Type="http://schemas.openxmlformats.org/officeDocument/2006/relationships/image" Target="../media/image1.png"/><Relationship Id="rId35" Type="http://schemas.openxmlformats.org/officeDocument/2006/relationships/audio" Target="../media/audio26.wav"/><Relationship Id="rId43" Type="http://schemas.microsoft.com/office/2007/relationships/hdphoto" Target="../media/hdphoto33.wdp"/><Relationship Id="rId48" Type="http://schemas.openxmlformats.org/officeDocument/2006/relationships/image" Target="../media/image65.png"/><Relationship Id="rId56" Type="http://schemas.openxmlformats.org/officeDocument/2006/relationships/image" Target="../media/image50.png"/><Relationship Id="rId8" Type="http://schemas.openxmlformats.org/officeDocument/2006/relationships/audio" Target="../media/media10.wav"/><Relationship Id="rId51" Type="http://schemas.microsoft.com/office/2007/relationships/hdphoto" Target="../media/hdphoto37.wdp"/><Relationship Id="rId3" Type="http://schemas.microsoft.com/office/2007/relationships/media" Target="../media/media11.wav"/></Relationships>
</file>

<file path=ppt/slides/_rels/slide14.xml.rels><?xml version="1.0" encoding="UTF-8" standalone="yes"?>
<Relationships xmlns="http://schemas.openxmlformats.org/package/2006/relationships"><Relationship Id="rId13" Type="http://schemas.microsoft.com/office/2007/relationships/media" Target="../media/media9.wav"/><Relationship Id="rId18" Type="http://schemas.openxmlformats.org/officeDocument/2006/relationships/audio" Target="../media/media6.wav"/><Relationship Id="rId26" Type="http://schemas.openxmlformats.org/officeDocument/2006/relationships/notesSlide" Target="../notesSlides/notesSlide14.xml"/><Relationship Id="rId39" Type="http://schemas.openxmlformats.org/officeDocument/2006/relationships/image" Target="../media/image35.png"/><Relationship Id="rId21" Type="http://schemas.microsoft.com/office/2007/relationships/media" Target="../media/media4.wav"/><Relationship Id="rId34" Type="http://schemas.openxmlformats.org/officeDocument/2006/relationships/image" Target="../media/image71.png"/><Relationship Id="rId42" Type="http://schemas.microsoft.com/office/2007/relationships/hdphoto" Target="../media/hdphoto27.wdp"/><Relationship Id="rId47" Type="http://schemas.openxmlformats.org/officeDocument/2006/relationships/image" Target="../media/image61.png"/><Relationship Id="rId50" Type="http://schemas.microsoft.com/office/2007/relationships/hdphoto" Target="../media/hdphoto33.wdp"/><Relationship Id="rId55" Type="http://schemas.openxmlformats.org/officeDocument/2006/relationships/image" Target="../media/image65.png"/><Relationship Id="rId7" Type="http://schemas.microsoft.com/office/2007/relationships/media" Target="../media/media12.wav"/><Relationship Id="rId2" Type="http://schemas.microsoft.com/office/2007/relationships/media" Target="../media/media2.wav"/><Relationship Id="rId16" Type="http://schemas.openxmlformats.org/officeDocument/2006/relationships/audio" Target="../media/media7.wav"/><Relationship Id="rId20" Type="http://schemas.openxmlformats.org/officeDocument/2006/relationships/audio" Target="../media/media5.wav"/><Relationship Id="rId29" Type="http://schemas.openxmlformats.org/officeDocument/2006/relationships/audio" Target="../media/audio3.wav"/><Relationship Id="rId41" Type="http://schemas.openxmlformats.org/officeDocument/2006/relationships/image" Target="../media/image49.png"/><Relationship Id="rId54" Type="http://schemas.microsoft.com/office/2007/relationships/hdphoto" Target="../media/hdphoto35.wdp"/><Relationship Id="rId62" Type="http://schemas.microsoft.com/office/2007/relationships/hdphoto" Target="../media/hdphoto12.wdp"/><Relationship Id="rId1" Type="http://schemas.openxmlformats.org/officeDocument/2006/relationships/audio" Target="NULL" TargetMode="External"/><Relationship Id="rId6" Type="http://schemas.openxmlformats.org/officeDocument/2006/relationships/audio" Target="../media/media11.wav"/><Relationship Id="rId11" Type="http://schemas.microsoft.com/office/2007/relationships/media" Target="../media/media8.wav"/><Relationship Id="rId24" Type="http://schemas.openxmlformats.org/officeDocument/2006/relationships/audio" Target="../media/media3.wav"/><Relationship Id="rId32" Type="http://schemas.openxmlformats.org/officeDocument/2006/relationships/image" Target="../media/image69.png"/><Relationship Id="rId37" Type="http://schemas.openxmlformats.org/officeDocument/2006/relationships/image" Target="../media/image4.jpeg"/><Relationship Id="rId40" Type="http://schemas.microsoft.com/office/2007/relationships/hdphoto" Target="../media/hdphoto22.wdp"/><Relationship Id="rId45" Type="http://schemas.openxmlformats.org/officeDocument/2006/relationships/image" Target="../media/image68.png"/><Relationship Id="rId53" Type="http://schemas.openxmlformats.org/officeDocument/2006/relationships/image" Target="../media/image64.png"/><Relationship Id="rId58" Type="http://schemas.microsoft.com/office/2007/relationships/hdphoto" Target="../media/hdphoto37.wdp"/><Relationship Id="rId5" Type="http://schemas.microsoft.com/office/2007/relationships/media" Target="../media/media11.wav"/><Relationship Id="rId15" Type="http://schemas.microsoft.com/office/2007/relationships/media" Target="../media/media7.wav"/><Relationship Id="rId23" Type="http://schemas.microsoft.com/office/2007/relationships/media" Target="../media/media3.wav"/><Relationship Id="rId28" Type="http://schemas.openxmlformats.org/officeDocument/2006/relationships/audio" Target="../media/audio2.wav"/><Relationship Id="rId36" Type="http://schemas.openxmlformats.org/officeDocument/2006/relationships/image" Target="../media/image1.png"/><Relationship Id="rId49" Type="http://schemas.openxmlformats.org/officeDocument/2006/relationships/image" Target="../media/image62.png"/><Relationship Id="rId57" Type="http://schemas.openxmlformats.org/officeDocument/2006/relationships/image" Target="../media/image66.png"/><Relationship Id="rId61" Type="http://schemas.openxmlformats.org/officeDocument/2006/relationships/image" Target="../media/image19.png"/><Relationship Id="rId10" Type="http://schemas.openxmlformats.org/officeDocument/2006/relationships/audio" Target="../media/media10.wav"/><Relationship Id="rId19" Type="http://schemas.microsoft.com/office/2007/relationships/media" Target="../media/media5.wav"/><Relationship Id="rId31" Type="http://schemas.openxmlformats.org/officeDocument/2006/relationships/image" Target="../media/image9.png"/><Relationship Id="rId44" Type="http://schemas.microsoft.com/office/2007/relationships/hdphoto" Target="../media/hdphoto28.wdp"/><Relationship Id="rId52" Type="http://schemas.microsoft.com/office/2007/relationships/hdphoto" Target="../media/hdphoto34.wdp"/><Relationship Id="rId60" Type="http://schemas.microsoft.com/office/2007/relationships/hdphoto" Target="../media/hdphoto38.wdp"/><Relationship Id="rId4" Type="http://schemas.openxmlformats.org/officeDocument/2006/relationships/audio" Target="../media/media13.wav"/><Relationship Id="rId9" Type="http://schemas.microsoft.com/office/2007/relationships/media" Target="../media/media10.wav"/><Relationship Id="rId14" Type="http://schemas.openxmlformats.org/officeDocument/2006/relationships/audio" Target="../media/media9.wav"/><Relationship Id="rId22" Type="http://schemas.openxmlformats.org/officeDocument/2006/relationships/audio" Target="../media/media4.wav"/><Relationship Id="rId27" Type="http://schemas.openxmlformats.org/officeDocument/2006/relationships/audio" Target="../media/audio1.wav"/><Relationship Id="rId30" Type="http://schemas.openxmlformats.org/officeDocument/2006/relationships/audio" Target="../media/audio27.wav"/><Relationship Id="rId35" Type="http://schemas.openxmlformats.org/officeDocument/2006/relationships/image" Target="../media/image3.jpg"/><Relationship Id="rId43" Type="http://schemas.openxmlformats.org/officeDocument/2006/relationships/image" Target="../media/image50.png"/><Relationship Id="rId48" Type="http://schemas.microsoft.com/office/2007/relationships/hdphoto" Target="../media/hdphoto32.wdp"/><Relationship Id="rId56" Type="http://schemas.microsoft.com/office/2007/relationships/hdphoto" Target="../media/hdphoto36.wdp"/><Relationship Id="rId8" Type="http://schemas.openxmlformats.org/officeDocument/2006/relationships/audio" Target="../media/media12.wav"/><Relationship Id="rId51" Type="http://schemas.openxmlformats.org/officeDocument/2006/relationships/image" Target="../media/image63.png"/><Relationship Id="rId3" Type="http://schemas.microsoft.com/office/2007/relationships/media" Target="../media/media13.wav"/><Relationship Id="rId12" Type="http://schemas.openxmlformats.org/officeDocument/2006/relationships/audio" Target="../media/media8.wav"/><Relationship Id="rId17" Type="http://schemas.microsoft.com/office/2007/relationships/media" Target="../media/media6.wav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70.png"/><Relationship Id="rId38" Type="http://schemas.openxmlformats.org/officeDocument/2006/relationships/audio" Target="../media/audio28.wav"/><Relationship Id="rId46" Type="http://schemas.microsoft.com/office/2007/relationships/hdphoto" Target="../media/hdphoto39.wdp"/><Relationship Id="rId5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media" Target="../media/media9.wav"/><Relationship Id="rId18" Type="http://schemas.openxmlformats.org/officeDocument/2006/relationships/audio" Target="../media/media6.wav"/><Relationship Id="rId26" Type="http://schemas.openxmlformats.org/officeDocument/2006/relationships/notesSlide" Target="../notesSlides/notesSlide15.xml"/><Relationship Id="rId39" Type="http://schemas.microsoft.com/office/2007/relationships/hdphoto" Target="../media/hdphoto22.wdp"/><Relationship Id="rId21" Type="http://schemas.microsoft.com/office/2007/relationships/media" Target="../media/media4.wav"/><Relationship Id="rId34" Type="http://schemas.openxmlformats.org/officeDocument/2006/relationships/image" Target="../media/image3.jpg"/><Relationship Id="rId42" Type="http://schemas.openxmlformats.org/officeDocument/2006/relationships/image" Target="../media/image50.png"/><Relationship Id="rId47" Type="http://schemas.microsoft.com/office/2007/relationships/hdphoto" Target="../media/hdphoto32.wdp"/><Relationship Id="rId50" Type="http://schemas.openxmlformats.org/officeDocument/2006/relationships/image" Target="../media/image63.png"/><Relationship Id="rId55" Type="http://schemas.microsoft.com/office/2007/relationships/hdphoto" Target="../media/hdphoto36.wdp"/><Relationship Id="rId7" Type="http://schemas.microsoft.com/office/2007/relationships/media" Target="../media/media12.wav"/><Relationship Id="rId2" Type="http://schemas.microsoft.com/office/2007/relationships/media" Target="../media/media2.wav"/><Relationship Id="rId16" Type="http://schemas.openxmlformats.org/officeDocument/2006/relationships/audio" Target="../media/media7.wav"/><Relationship Id="rId20" Type="http://schemas.openxmlformats.org/officeDocument/2006/relationships/audio" Target="../media/media5.wav"/><Relationship Id="rId29" Type="http://schemas.openxmlformats.org/officeDocument/2006/relationships/audio" Target="../media/audio3.wav"/><Relationship Id="rId41" Type="http://schemas.microsoft.com/office/2007/relationships/hdphoto" Target="../media/hdphoto27.wdp"/><Relationship Id="rId54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audio" Target="../media/media11.wav"/><Relationship Id="rId11" Type="http://schemas.microsoft.com/office/2007/relationships/media" Target="../media/media8.wav"/><Relationship Id="rId24" Type="http://schemas.openxmlformats.org/officeDocument/2006/relationships/audio" Target="../media/media3.wav"/><Relationship Id="rId32" Type="http://schemas.openxmlformats.org/officeDocument/2006/relationships/image" Target="../media/image72.png"/><Relationship Id="rId37" Type="http://schemas.openxmlformats.org/officeDocument/2006/relationships/audio" Target="../media/audio30.wav"/><Relationship Id="rId40" Type="http://schemas.openxmlformats.org/officeDocument/2006/relationships/image" Target="../media/image49.png"/><Relationship Id="rId45" Type="http://schemas.microsoft.com/office/2007/relationships/hdphoto" Target="../media/hdphoto39.wdp"/><Relationship Id="rId53" Type="http://schemas.microsoft.com/office/2007/relationships/hdphoto" Target="../media/hdphoto35.wdp"/><Relationship Id="rId58" Type="http://schemas.openxmlformats.org/officeDocument/2006/relationships/image" Target="../media/image67.png"/><Relationship Id="rId5" Type="http://schemas.microsoft.com/office/2007/relationships/media" Target="../media/media11.wav"/><Relationship Id="rId15" Type="http://schemas.microsoft.com/office/2007/relationships/media" Target="../media/media7.wav"/><Relationship Id="rId23" Type="http://schemas.microsoft.com/office/2007/relationships/media" Target="../media/media3.wav"/><Relationship Id="rId28" Type="http://schemas.openxmlformats.org/officeDocument/2006/relationships/audio" Target="../media/audio2.wav"/><Relationship Id="rId36" Type="http://schemas.openxmlformats.org/officeDocument/2006/relationships/image" Target="../media/image4.jpeg"/><Relationship Id="rId49" Type="http://schemas.microsoft.com/office/2007/relationships/hdphoto" Target="../media/hdphoto33.wdp"/><Relationship Id="rId57" Type="http://schemas.microsoft.com/office/2007/relationships/hdphoto" Target="../media/hdphoto37.wdp"/><Relationship Id="rId61" Type="http://schemas.microsoft.com/office/2007/relationships/hdphoto" Target="../media/hdphoto12.wdp"/><Relationship Id="rId10" Type="http://schemas.openxmlformats.org/officeDocument/2006/relationships/audio" Target="../media/media10.wav"/><Relationship Id="rId19" Type="http://schemas.microsoft.com/office/2007/relationships/media" Target="../media/media5.wav"/><Relationship Id="rId31" Type="http://schemas.openxmlformats.org/officeDocument/2006/relationships/image" Target="../media/image9.png"/><Relationship Id="rId44" Type="http://schemas.openxmlformats.org/officeDocument/2006/relationships/image" Target="../media/image68.png"/><Relationship Id="rId52" Type="http://schemas.openxmlformats.org/officeDocument/2006/relationships/image" Target="../media/image64.png"/><Relationship Id="rId60" Type="http://schemas.openxmlformats.org/officeDocument/2006/relationships/image" Target="../media/image19.png"/><Relationship Id="rId4" Type="http://schemas.openxmlformats.org/officeDocument/2006/relationships/audio" Target="../media/media13.wav"/><Relationship Id="rId9" Type="http://schemas.microsoft.com/office/2007/relationships/media" Target="../media/media10.wav"/><Relationship Id="rId14" Type="http://schemas.openxmlformats.org/officeDocument/2006/relationships/audio" Target="../media/media9.wav"/><Relationship Id="rId22" Type="http://schemas.openxmlformats.org/officeDocument/2006/relationships/audio" Target="../media/media4.wav"/><Relationship Id="rId27" Type="http://schemas.openxmlformats.org/officeDocument/2006/relationships/audio" Target="../media/audio1.wav"/><Relationship Id="rId30" Type="http://schemas.openxmlformats.org/officeDocument/2006/relationships/audio" Target="../media/audio29.wav"/><Relationship Id="rId35" Type="http://schemas.openxmlformats.org/officeDocument/2006/relationships/image" Target="../media/image1.png"/><Relationship Id="rId43" Type="http://schemas.microsoft.com/office/2007/relationships/hdphoto" Target="../media/hdphoto28.wdp"/><Relationship Id="rId48" Type="http://schemas.openxmlformats.org/officeDocument/2006/relationships/image" Target="../media/image62.png"/><Relationship Id="rId56" Type="http://schemas.openxmlformats.org/officeDocument/2006/relationships/image" Target="../media/image66.png"/><Relationship Id="rId8" Type="http://schemas.openxmlformats.org/officeDocument/2006/relationships/audio" Target="../media/media12.wav"/><Relationship Id="rId51" Type="http://schemas.microsoft.com/office/2007/relationships/hdphoto" Target="../media/hdphoto34.wdp"/><Relationship Id="rId3" Type="http://schemas.microsoft.com/office/2007/relationships/media" Target="../media/media13.wav"/><Relationship Id="rId12" Type="http://schemas.openxmlformats.org/officeDocument/2006/relationships/audio" Target="../media/media8.wav"/><Relationship Id="rId17" Type="http://schemas.microsoft.com/office/2007/relationships/media" Target="../media/media6.wav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73.png"/><Relationship Id="rId38" Type="http://schemas.openxmlformats.org/officeDocument/2006/relationships/image" Target="../media/image35.png"/><Relationship Id="rId46" Type="http://schemas.openxmlformats.org/officeDocument/2006/relationships/image" Target="../media/image61.png"/><Relationship Id="rId59" Type="http://schemas.microsoft.com/office/2007/relationships/hdphoto" Target="../media/hdphoto38.wdp"/></Relationships>
</file>

<file path=ppt/slides/_rels/slide16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audio" Target="../media/media7.wav"/><Relationship Id="rId26" Type="http://schemas.openxmlformats.org/officeDocument/2006/relationships/notesSlide" Target="../notesSlides/notesSlide16.xml"/><Relationship Id="rId39" Type="http://schemas.openxmlformats.org/officeDocument/2006/relationships/audio" Target="../media/audio32.wav"/><Relationship Id="rId21" Type="http://schemas.microsoft.com/office/2007/relationships/media" Target="../media/media5.wav"/><Relationship Id="rId34" Type="http://schemas.microsoft.com/office/2007/relationships/hdphoto" Target="../media/hdphoto14.wdp"/><Relationship Id="rId42" Type="http://schemas.openxmlformats.org/officeDocument/2006/relationships/image" Target="../media/image49.png"/><Relationship Id="rId47" Type="http://schemas.microsoft.com/office/2007/relationships/hdphoto" Target="../media/hdphoto39.wdp"/><Relationship Id="rId50" Type="http://schemas.openxmlformats.org/officeDocument/2006/relationships/image" Target="../media/image62.png"/><Relationship Id="rId55" Type="http://schemas.microsoft.com/office/2007/relationships/hdphoto" Target="../media/hdphoto35.wdp"/><Relationship Id="rId63" Type="http://schemas.microsoft.com/office/2007/relationships/hdphoto" Target="../media/hdphoto12.wdp"/><Relationship Id="rId7" Type="http://schemas.microsoft.com/office/2007/relationships/media" Target="../media/media11.wav"/><Relationship Id="rId2" Type="http://schemas.microsoft.com/office/2007/relationships/media" Target="../media/media2.wav"/><Relationship Id="rId16" Type="http://schemas.openxmlformats.org/officeDocument/2006/relationships/audio" Target="../media/media9.wav"/><Relationship Id="rId20" Type="http://schemas.openxmlformats.org/officeDocument/2006/relationships/audio" Target="../media/media6.wav"/><Relationship Id="rId29" Type="http://schemas.openxmlformats.org/officeDocument/2006/relationships/audio" Target="../media/audio3.wav"/><Relationship Id="rId41" Type="http://schemas.microsoft.com/office/2007/relationships/hdphoto" Target="../media/hdphoto22.wdp"/><Relationship Id="rId54" Type="http://schemas.openxmlformats.org/officeDocument/2006/relationships/image" Target="../media/image64.png"/><Relationship Id="rId62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13.wav"/><Relationship Id="rId11" Type="http://schemas.microsoft.com/office/2007/relationships/media" Target="../media/media10.wav"/><Relationship Id="rId24" Type="http://schemas.openxmlformats.org/officeDocument/2006/relationships/audio" Target="../media/media4.wav"/><Relationship Id="rId32" Type="http://schemas.openxmlformats.org/officeDocument/2006/relationships/image" Target="../media/image1.png"/><Relationship Id="rId37" Type="http://schemas.openxmlformats.org/officeDocument/2006/relationships/image" Target="../media/image3.jpg"/><Relationship Id="rId40" Type="http://schemas.openxmlformats.org/officeDocument/2006/relationships/image" Target="../media/image35.png"/><Relationship Id="rId45" Type="http://schemas.microsoft.com/office/2007/relationships/hdphoto" Target="../media/hdphoto28.wdp"/><Relationship Id="rId53" Type="http://schemas.microsoft.com/office/2007/relationships/hdphoto" Target="../media/hdphoto34.wdp"/><Relationship Id="rId58" Type="http://schemas.openxmlformats.org/officeDocument/2006/relationships/image" Target="../media/image66.png"/><Relationship Id="rId5" Type="http://schemas.microsoft.com/office/2007/relationships/media" Target="../media/media13.wav"/><Relationship Id="rId15" Type="http://schemas.microsoft.com/office/2007/relationships/media" Target="../media/media9.wav"/><Relationship Id="rId23" Type="http://schemas.microsoft.com/office/2007/relationships/media" Target="../media/media4.wav"/><Relationship Id="rId28" Type="http://schemas.openxmlformats.org/officeDocument/2006/relationships/audio" Target="../media/audio2.wav"/><Relationship Id="rId36" Type="http://schemas.openxmlformats.org/officeDocument/2006/relationships/image" Target="../media/image74.png"/><Relationship Id="rId49" Type="http://schemas.microsoft.com/office/2007/relationships/hdphoto" Target="../media/hdphoto32.wdp"/><Relationship Id="rId57" Type="http://schemas.microsoft.com/office/2007/relationships/hdphoto" Target="../media/hdphoto36.wdp"/><Relationship Id="rId61" Type="http://schemas.microsoft.com/office/2007/relationships/hdphoto" Target="../media/hdphoto38.wdp"/><Relationship Id="rId10" Type="http://schemas.openxmlformats.org/officeDocument/2006/relationships/audio" Target="../media/media12.wav"/><Relationship Id="rId19" Type="http://schemas.microsoft.com/office/2007/relationships/media" Target="../media/media6.wav"/><Relationship Id="rId31" Type="http://schemas.openxmlformats.org/officeDocument/2006/relationships/image" Target="../media/image9.png"/><Relationship Id="rId44" Type="http://schemas.openxmlformats.org/officeDocument/2006/relationships/image" Target="../media/image50.png"/><Relationship Id="rId52" Type="http://schemas.openxmlformats.org/officeDocument/2006/relationships/image" Target="../media/image63.png"/><Relationship Id="rId60" Type="http://schemas.openxmlformats.org/officeDocument/2006/relationships/image" Target="../media/image67.png"/><Relationship Id="rId4" Type="http://schemas.openxmlformats.org/officeDocument/2006/relationships/audio" Target="../media/media3.wav"/><Relationship Id="rId9" Type="http://schemas.microsoft.com/office/2007/relationships/media" Target="../media/media12.wav"/><Relationship Id="rId14" Type="http://schemas.openxmlformats.org/officeDocument/2006/relationships/audio" Target="../media/media8.wav"/><Relationship Id="rId22" Type="http://schemas.openxmlformats.org/officeDocument/2006/relationships/audio" Target="../media/media5.wav"/><Relationship Id="rId27" Type="http://schemas.openxmlformats.org/officeDocument/2006/relationships/audio" Target="../media/audio1.wav"/><Relationship Id="rId30" Type="http://schemas.openxmlformats.org/officeDocument/2006/relationships/audio" Target="../media/audio31.wav"/><Relationship Id="rId35" Type="http://schemas.openxmlformats.org/officeDocument/2006/relationships/image" Target="../media/image56.png"/><Relationship Id="rId43" Type="http://schemas.microsoft.com/office/2007/relationships/hdphoto" Target="../media/hdphoto27.wdp"/><Relationship Id="rId48" Type="http://schemas.openxmlformats.org/officeDocument/2006/relationships/image" Target="../media/image61.png"/><Relationship Id="rId56" Type="http://schemas.openxmlformats.org/officeDocument/2006/relationships/image" Target="../media/image65.png"/><Relationship Id="rId8" Type="http://schemas.openxmlformats.org/officeDocument/2006/relationships/audio" Target="../media/media11.wav"/><Relationship Id="rId51" Type="http://schemas.microsoft.com/office/2007/relationships/hdphoto" Target="../media/hdphoto33.wdp"/><Relationship Id="rId3" Type="http://schemas.microsoft.com/office/2007/relationships/media" Target="../media/media3.wav"/><Relationship Id="rId12" Type="http://schemas.openxmlformats.org/officeDocument/2006/relationships/audio" Target="../media/media10.wav"/><Relationship Id="rId17" Type="http://schemas.microsoft.com/office/2007/relationships/media" Target="../media/media7.wav"/><Relationship Id="rId25" Type="http://schemas.openxmlformats.org/officeDocument/2006/relationships/slideLayout" Target="../slideLayouts/slideLayout7.xml"/><Relationship Id="rId33" Type="http://schemas.openxmlformats.org/officeDocument/2006/relationships/image" Target="../media/image22.png"/><Relationship Id="rId38" Type="http://schemas.openxmlformats.org/officeDocument/2006/relationships/image" Target="../media/image4.jpeg"/><Relationship Id="rId46" Type="http://schemas.openxmlformats.org/officeDocument/2006/relationships/image" Target="../media/image68.png"/><Relationship Id="rId59" Type="http://schemas.microsoft.com/office/2007/relationships/hdphoto" Target="../media/hdphoto37.wdp"/></Relationships>
</file>

<file path=ppt/slides/_rels/slide17.xml.rels><?xml version="1.0" encoding="UTF-8" standalone="yes"?>
<Relationships xmlns="http://schemas.openxmlformats.org/package/2006/relationships"><Relationship Id="rId13" Type="http://schemas.microsoft.com/office/2007/relationships/media" Target="../media/media10.wav"/><Relationship Id="rId18" Type="http://schemas.openxmlformats.org/officeDocument/2006/relationships/audio" Target="../media/media9.wav"/><Relationship Id="rId26" Type="http://schemas.openxmlformats.org/officeDocument/2006/relationships/audio" Target="../media/media4.wav"/><Relationship Id="rId39" Type="http://schemas.openxmlformats.org/officeDocument/2006/relationships/image" Target="../media/image1.png"/><Relationship Id="rId21" Type="http://schemas.microsoft.com/office/2007/relationships/media" Target="../media/media6.wav"/><Relationship Id="rId34" Type="http://schemas.openxmlformats.org/officeDocument/2006/relationships/image" Target="../media/image21.png"/><Relationship Id="rId42" Type="http://schemas.openxmlformats.org/officeDocument/2006/relationships/image" Target="../media/image35.png"/><Relationship Id="rId47" Type="http://schemas.microsoft.com/office/2007/relationships/hdphoto" Target="../media/hdphoto41.wdp"/><Relationship Id="rId50" Type="http://schemas.openxmlformats.org/officeDocument/2006/relationships/image" Target="../media/image78.png"/><Relationship Id="rId55" Type="http://schemas.openxmlformats.org/officeDocument/2006/relationships/image" Target="../media/image81.png"/><Relationship Id="rId63" Type="http://schemas.openxmlformats.org/officeDocument/2006/relationships/image" Target="../media/image85.png"/><Relationship Id="rId7" Type="http://schemas.microsoft.com/office/2007/relationships/media" Target="../media/media13.wav"/><Relationship Id="rId2" Type="http://schemas.microsoft.com/office/2007/relationships/media" Target="../media/media2.wav"/><Relationship Id="rId16" Type="http://schemas.openxmlformats.org/officeDocument/2006/relationships/audio" Target="../media/media8.wav"/><Relationship Id="rId20" Type="http://schemas.openxmlformats.org/officeDocument/2006/relationships/audio" Target="../media/media7.wav"/><Relationship Id="rId29" Type="http://schemas.openxmlformats.org/officeDocument/2006/relationships/audio" Target="../media/audio1.wav"/><Relationship Id="rId41" Type="http://schemas.openxmlformats.org/officeDocument/2006/relationships/audio" Target="../media/audio34.wav"/><Relationship Id="rId54" Type="http://schemas.microsoft.com/office/2007/relationships/hdphoto" Target="../media/hdphoto43.wdp"/><Relationship Id="rId62" Type="http://schemas.microsoft.com/office/2007/relationships/hdphoto" Target="../media/hdphoto47.wdp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microsoft.com/office/2007/relationships/media" Target="../media/media12.wav"/><Relationship Id="rId24" Type="http://schemas.openxmlformats.org/officeDocument/2006/relationships/audio" Target="../media/media5.wav"/><Relationship Id="rId32" Type="http://schemas.openxmlformats.org/officeDocument/2006/relationships/audio" Target="../media/audio33.wav"/><Relationship Id="rId37" Type="http://schemas.microsoft.com/office/2007/relationships/hdphoto" Target="../media/hdphoto40.wdp"/><Relationship Id="rId40" Type="http://schemas.openxmlformats.org/officeDocument/2006/relationships/image" Target="../media/image4.jpeg"/><Relationship Id="rId45" Type="http://schemas.microsoft.com/office/2007/relationships/hdphoto" Target="../media/hdphoto34.wdp"/><Relationship Id="rId53" Type="http://schemas.openxmlformats.org/officeDocument/2006/relationships/image" Target="../media/image80.png"/><Relationship Id="rId58" Type="http://schemas.microsoft.com/office/2007/relationships/hdphoto" Target="../media/hdphoto45.wdp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microsoft.com/office/2007/relationships/media" Target="../media/media5.wav"/><Relationship Id="rId28" Type="http://schemas.openxmlformats.org/officeDocument/2006/relationships/notesSlide" Target="../notesSlides/notesSlide17.xml"/><Relationship Id="rId36" Type="http://schemas.openxmlformats.org/officeDocument/2006/relationships/image" Target="../media/image76.png"/><Relationship Id="rId49" Type="http://schemas.microsoft.com/office/2007/relationships/hdphoto" Target="../media/hdphoto12.wdp"/><Relationship Id="rId57" Type="http://schemas.openxmlformats.org/officeDocument/2006/relationships/image" Target="../media/image82.png"/><Relationship Id="rId61" Type="http://schemas.openxmlformats.org/officeDocument/2006/relationships/image" Target="../media/image84.png"/><Relationship Id="rId10" Type="http://schemas.openxmlformats.org/officeDocument/2006/relationships/audio" Target="../media/media11.wav"/><Relationship Id="rId19" Type="http://schemas.microsoft.com/office/2007/relationships/media" Target="../media/media7.wav"/><Relationship Id="rId31" Type="http://schemas.openxmlformats.org/officeDocument/2006/relationships/audio" Target="../media/audio3.wav"/><Relationship Id="rId44" Type="http://schemas.openxmlformats.org/officeDocument/2006/relationships/image" Target="../media/image63.png"/><Relationship Id="rId52" Type="http://schemas.openxmlformats.org/officeDocument/2006/relationships/image" Target="../media/image79.gif"/><Relationship Id="rId60" Type="http://schemas.microsoft.com/office/2007/relationships/hdphoto" Target="../media/hdphoto46.wdp"/><Relationship Id="rId4" Type="http://schemas.openxmlformats.org/officeDocument/2006/relationships/audio" Target="../media/media14.wav"/><Relationship Id="rId9" Type="http://schemas.microsoft.com/office/2007/relationships/media" Target="../media/media11.wav"/><Relationship Id="rId14" Type="http://schemas.openxmlformats.org/officeDocument/2006/relationships/audio" Target="../media/media10.wav"/><Relationship Id="rId22" Type="http://schemas.openxmlformats.org/officeDocument/2006/relationships/audio" Target="../media/media6.wav"/><Relationship Id="rId27" Type="http://schemas.openxmlformats.org/officeDocument/2006/relationships/slideLayout" Target="../slideLayouts/slideLayout7.xml"/><Relationship Id="rId30" Type="http://schemas.openxmlformats.org/officeDocument/2006/relationships/audio" Target="../media/audio2.wav"/><Relationship Id="rId35" Type="http://schemas.openxmlformats.org/officeDocument/2006/relationships/image" Target="../media/image75.png"/><Relationship Id="rId43" Type="http://schemas.microsoft.com/office/2007/relationships/hdphoto" Target="../media/hdphoto22.wdp"/><Relationship Id="rId48" Type="http://schemas.openxmlformats.org/officeDocument/2006/relationships/image" Target="../media/image19.png"/><Relationship Id="rId56" Type="http://schemas.microsoft.com/office/2007/relationships/hdphoto" Target="../media/hdphoto44.wdp"/><Relationship Id="rId64" Type="http://schemas.microsoft.com/office/2007/relationships/hdphoto" Target="../media/hdphoto48.wdp"/><Relationship Id="rId8" Type="http://schemas.openxmlformats.org/officeDocument/2006/relationships/audio" Target="../media/media13.wav"/><Relationship Id="rId51" Type="http://schemas.microsoft.com/office/2007/relationships/hdphoto" Target="../media/hdphoto42.wdp"/><Relationship Id="rId3" Type="http://schemas.microsoft.com/office/2007/relationships/media" Target="../media/media14.wav"/><Relationship Id="rId12" Type="http://schemas.openxmlformats.org/officeDocument/2006/relationships/audio" Target="../media/media12.wav"/><Relationship Id="rId17" Type="http://schemas.microsoft.com/office/2007/relationships/media" Target="../media/media9.wav"/><Relationship Id="rId25" Type="http://schemas.microsoft.com/office/2007/relationships/media" Target="../media/media4.wav"/><Relationship Id="rId33" Type="http://schemas.openxmlformats.org/officeDocument/2006/relationships/image" Target="../media/image9.png"/><Relationship Id="rId38" Type="http://schemas.openxmlformats.org/officeDocument/2006/relationships/image" Target="../media/image3.jpg"/><Relationship Id="rId46" Type="http://schemas.openxmlformats.org/officeDocument/2006/relationships/image" Target="../media/image77.png"/><Relationship Id="rId5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13" Type="http://schemas.microsoft.com/office/2007/relationships/media" Target="../media/media8.wav"/><Relationship Id="rId18" Type="http://schemas.openxmlformats.org/officeDocument/2006/relationships/audio" Target="../media/media10.wav"/><Relationship Id="rId26" Type="http://schemas.openxmlformats.org/officeDocument/2006/relationships/audio" Target="../media/media9.wav"/><Relationship Id="rId39" Type="http://schemas.openxmlformats.org/officeDocument/2006/relationships/image" Target="../media/image1.png"/><Relationship Id="rId21" Type="http://schemas.microsoft.com/office/2007/relationships/media" Target="../media/media5.wav"/><Relationship Id="rId34" Type="http://schemas.openxmlformats.org/officeDocument/2006/relationships/audio" Target="../media/audio35.wav"/><Relationship Id="rId42" Type="http://schemas.openxmlformats.org/officeDocument/2006/relationships/audio" Target="../media/audio36.wav"/><Relationship Id="rId47" Type="http://schemas.openxmlformats.org/officeDocument/2006/relationships/image" Target="../media/image77.png"/><Relationship Id="rId50" Type="http://schemas.microsoft.com/office/2007/relationships/hdphoto" Target="../media/hdphoto12.wdp"/><Relationship Id="rId55" Type="http://schemas.microsoft.com/office/2007/relationships/hdphoto" Target="../media/hdphoto43.wdp"/><Relationship Id="rId63" Type="http://schemas.microsoft.com/office/2007/relationships/hdphoto" Target="../media/hdphoto47.wdp"/><Relationship Id="rId7" Type="http://schemas.microsoft.com/office/2007/relationships/media" Target="../media/media13.wav"/><Relationship Id="rId2" Type="http://schemas.openxmlformats.org/officeDocument/2006/relationships/audio" Target="../media/media15.wav"/><Relationship Id="rId16" Type="http://schemas.openxmlformats.org/officeDocument/2006/relationships/audio" Target="../media/media7.wav"/><Relationship Id="rId20" Type="http://schemas.openxmlformats.org/officeDocument/2006/relationships/audio" Target="../media/media6.wav"/><Relationship Id="rId29" Type="http://schemas.openxmlformats.org/officeDocument/2006/relationships/slideLayout" Target="../slideLayouts/slideLayout7.xml"/><Relationship Id="rId41" Type="http://schemas.openxmlformats.org/officeDocument/2006/relationships/image" Target="../media/image4.jpeg"/><Relationship Id="rId54" Type="http://schemas.openxmlformats.org/officeDocument/2006/relationships/image" Target="../media/image80.png"/><Relationship Id="rId62" Type="http://schemas.openxmlformats.org/officeDocument/2006/relationships/image" Target="../media/image84.png"/><Relationship Id="rId1" Type="http://schemas.microsoft.com/office/2007/relationships/media" Target="../media/media15.wav"/><Relationship Id="rId6" Type="http://schemas.openxmlformats.org/officeDocument/2006/relationships/audio" Target="../media/media3.wav"/><Relationship Id="rId11" Type="http://schemas.microsoft.com/office/2007/relationships/media" Target="../media/media12.wav"/><Relationship Id="rId24" Type="http://schemas.openxmlformats.org/officeDocument/2006/relationships/audio" Target="../media/media4.wav"/><Relationship Id="rId32" Type="http://schemas.openxmlformats.org/officeDocument/2006/relationships/audio" Target="../media/audio2.wav"/><Relationship Id="rId37" Type="http://schemas.openxmlformats.org/officeDocument/2006/relationships/image" Target="../media/image9.png"/><Relationship Id="rId40" Type="http://schemas.openxmlformats.org/officeDocument/2006/relationships/image" Target="../media/image3.jpg"/><Relationship Id="rId45" Type="http://schemas.openxmlformats.org/officeDocument/2006/relationships/image" Target="../media/image63.png"/><Relationship Id="rId53" Type="http://schemas.openxmlformats.org/officeDocument/2006/relationships/image" Target="../media/image79.gif"/><Relationship Id="rId58" Type="http://schemas.openxmlformats.org/officeDocument/2006/relationships/image" Target="../media/image82.png"/><Relationship Id="rId5" Type="http://schemas.microsoft.com/office/2007/relationships/media" Target="../media/media3.wav"/><Relationship Id="rId15" Type="http://schemas.microsoft.com/office/2007/relationships/media" Target="../media/media7.wav"/><Relationship Id="rId23" Type="http://schemas.microsoft.com/office/2007/relationships/media" Target="../media/media4.wav"/><Relationship Id="rId28" Type="http://schemas.microsoft.com/office/2007/relationships/media" Target="../media/media2.wav"/><Relationship Id="rId36" Type="http://schemas.openxmlformats.org/officeDocument/2006/relationships/image" Target="../media/image87.png"/><Relationship Id="rId49" Type="http://schemas.openxmlformats.org/officeDocument/2006/relationships/image" Target="../media/image19.png"/><Relationship Id="rId57" Type="http://schemas.microsoft.com/office/2007/relationships/hdphoto" Target="../media/hdphoto44.wdp"/><Relationship Id="rId61" Type="http://schemas.microsoft.com/office/2007/relationships/hdphoto" Target="../media/hdphoto46.wdp"/><Relationship Id="rId10" Type="http://schemas.openxmlformats.org/officeDocument/2006/relationships/audio" Target="../media/media11.wav"/><Relationship Id="rId19" Type="http://schemas.microsoft.com/office/2007/relationships/media" Target="../media/media6.wav"/><Relationship Id="rId31" Type="http://schemas.openxmlformats.org/officeDocument/2006/relationships/audio" Target="../media/audio1.wav"/><Relationship Id="rId44" Type="http://schemas.microsoft.com/office/2007/relationships/hdphoto" Target="../media/hdphoto22.wdp"/><Relationship Id="rId52" Type="http://schemas.microsoft.com/office/2007/relationships/hdphoto" Target="../media/hdphoto42.wdp"/><Relationship Id="rId60" Type="http://schemas.openxmlformats.org/officeDocument/2006/relationships/image" Target="../media/image83.png"/><Relationship Id="rId65" Type="http://schemas.microsoft.com/office/2007/relationships/hdphoto" Target="../media/hdphoto48.wdp"/><Relationship Id="rId4" Type="http://schemas.openxmlformats.org/officeDocument/2006/relationships/audio" Target="../media/media14.wav"/><Relationship Id="rId9" Type="http://schemas.microsoft.com/office/2007/relationships/media" Target="../media/media11.wav"/><Relationship Id="rId14" Type="http://schemas.openxmlformats.org/officeDocument/2006/relationships/audio" Target="../media/media8.wav"/><Relationship Id="rId22" Type="http://schemas.openxmlformats.org/officeDocument/2006/relationships/audio" Target="../media/media5.wav"/><Relationship Id="rId27" Type="http://schemas.openxmlformats.org/officeDocument/2006/relationships/audio" Target="NULL" TargetMode="External"/><Relationship Id="rId30" Type="http://schemas.openxmlformats.org/officeDocument/2006/relationships/notesSlide" Target="../notesSlides/notesSlide18.xml"/><Relationship Id="rId35" Type="http://schemas.openxmlformats.org/officeDocument/2006/relationships/image" Target="../media/image86.png"/><Relationship Id="rId43" Type="http://schemas.openxmlformats.org/officeDocument/2006/relationships/image" Target="../media/image35.png"/><Relationship Id="rId48" Type="http://schemas.microsoft.com/office/2007/relationships/hdphoto" Target="../media/hdphoto41.wdp"/><Relationship Id="rId56" Type="http://schemas.openxmlformats.org/officeDocument/2006/relationships/image" Target="../media/image81.png"/><Relationship Id="rId64" Type="http://schemas.openxmlformats.org/officeDocument/2006/relationships/image" Target="../media/image85.png"/><Relationship Id="rId8" Type="http://schemas.openxmlformats.org/officeDocument/2006/relationships/audio" Target="../media/media13.wav"/><Relationship Id="rId51" Type="http://schemas.openxmlformats.org/officeDocument/2006/relationships/image" Target="../media/image78.png"/><Relationship Id="rId3" Type="http://schemas.microsoft.com/office/2007/relationships/media" Target="../media/media14.wav"/><Relationship Id="rId12" Type="http://schemas.openxmlformats.org/officeDocument/2006/relationships/audio" Target="../media/media12.wav"/><Relationship Id="rId17" Type="http://schemas.microsoft.com/office/2007/relationships/media" Target="../media/media10.wav"/><Relationship Id="rId25" Type="http://schemas.microsoft.com/office/2007/relationships/media" Target="../media/media9.wav"/><Relationship Id="rId33" Type="http://schemas.openxmlformats.org/officeDocument/2006/relationships/audio" Target="../media/audio3.wav"/><Relationship Id="rId38" Type="http://schemas.openxmlformats.org/officeDocument/2006/relationships/image" Target="../media/image21.png"/><Relationship Id="rId46" Type="http://schemas.microsoft.com/office/2007/relationships/hdphoto" Target="../media/hdphoto34.wdp"/><Relationship Id="rId59" Type="http://schemas.microsoft.com/office/2007/relationships/hdphoto" Target="../media/hdphoto45.wdp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media" Target="../media/media13.wav"/><Relationship Id="rId18" Type="http://schemas.openxmlformats.org/officeDocument/2006/relationships/audio" Target="../media/media12.wav"/><Relationship Id="rId26" Type="http://schemas.openxmlformats.org/officeDocument/2006/relationships/audio" Target="../media/media7.wav"/><Relationship Id="rId39" Type="http://schemas.openxmlformats.org/officeDocument/2006/relationships/image" Target="../media/image9.png"/><Relationship Id="rId21" Type="http://schemas.microsoft.com/office/2007/relationships/media" Target="../media/media8.wav"/><Relationship Id="rId34" Type="http://schemas.openxmlformats.org/officeDocument/2006/relationships/notesSlide" Target="../notesSlides/notesSlide19.xml"/><Relationship Id="rId42" Type="http://schemas.openxmlformats.org/officeDocument/2006/relationships/image" Target="../media/image3.jpg"/><Relationship Id="rId47" Type="http://schemas.openxmlformats.org/officeDocument/2006/relationships/image" Target="../media/image35.png"/><Relationship Id="rId50" Type="http://schemas.microsoft.com/office/2007/relationships/hdphoto" Target="../media/hdphoto41.wdp"/><Relationship Id="rId55" Type="http://schemas.microsoft.com/office/2007/relationships/hdphoto" Target="../media/hdphoto45.wdp"/><Relationship Id="rId63" Type="http://schemas.microsoft.com/office/2007/relationships/hdphoto" Target="../media/hdphoto50.wdp"/><Relationship Id="rId68" Type="http://schemas.openxmlformats.org/officeDocument/2006/relationships/image" Target="../media/image93.png"/><Relationship Id="rId7" Type="http://schemas.microsoft.com/office/2007/relationships/media" Target="../media/media15.wav"/><Relationship Id="rId2" Type="http://schemas.microsoft.com/office/2007/relationships/media" Target="../media/media2.wav"/><Relationship Id="rId16" Type="http://schemas.openxmlformats.org/officeDocument/2006/relationships/audio" Target="../media/media11.wav"/><Relationship Id="rId29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audio" Target="../media/media17.wav"/><Relationship Id="rId11" Type="http://schemas.microsoft.com/office/2007/relationships/media" Target="../media/media3.wav"/><Relationship Id="rId24" Type="http://schemas.openxmlformats.org/officeDocument/2006/relationships/audio" Target="../media/media9.wav"/><Relationship Id="rId32" Type="http://schemas.openxmlformats.org/officeDocument/2006/relationships/audio" Target="../media/media4.wav"/><Relationship Id="rId37" Type="http://schemas.openxmlformats.org/officeDocument/2006/relationships/audio" Target="../media/audio3.wav"/><Relationship Id="rId40" Type="http://schemas.openxmlformats.org/officeDocument/2006/relationships/image" Target="../media/image88.png"/><Relationship Id="rId45" Type="http://schemas.openxmlformats.org/officeDocument/2006/relationships/image" Target="../media/image4.jpeg"/><Relationship Id="rId53" Type="http://schemas.openxmlformats.org/officeDocument/2006/relationships/image" Target="../media/image79.gif"/><Relationship Id="rId58" Type="http://schemas.openxmlformats.org/officeDocument/2006/relationships/image" Target="../media/image84.png"/><Relationship Id="rId66" Type="http://schemas.openxmlformats.org/officeDocument/2006/relationships/image" Target="../media/image85.png"/><Relationship Id="rId5" Type="http://schemas.microsoft.com/office/2007/relationships/media" Target="../media/media17.wav"/><Relationship Id="rId15" Type="http://schemas.microsoft.com/office/2007/relationships/media" Target="../media/media11.wav"/><Relationship Id="rId23" Type="http://schemas.microsoft.com/office/2007/relationships/media" Target="../media/media9.wav"/><Relationship Id="rId28" Type="http://schemas.openxmlformats.org/officeDocument/2006/relationships/audio" Target="../media/media6.wav"/><Relationship Id="rId36" Type="http://schemas.openxmlformats.org/officeDocument/2006/relationships/audio" Target="../media/audio2.wav"/><Relationship Id="rId49" Type="http://schemas.openxmlformats.org/officeDocument/2006/relationships/image" Target="../media/image77.png"/><Relationship Id="rId57" Type="http://schemas.microsoft.com/office/2007/relationships/hdphoto" Target="../media/hdphoto46.wdp"/><Relationship Id="rId61" Type="http://schemas.microsoft.com/office/2007/relationships/hdphoto" Target="../media/hdphoto49.wdp"/><Relationship Id="rId10" Type="http://schemas.openxmlformats.org/officeDocument/2006/relationships/audio" Target="../media/media14.wav"/><Relationship Id="rId19" Type="http://schemas.microsoft.com/office/2007/relationships/media" Target="../media/media10.wav"/><Relationship Id="rId31" Type="http://schemas.microsoft.com/office/2007/relationships/media" Target="../media/media4.wav"/><Relationship Id="rId44" Type="http://schemas.openxmlformats.org/officeDocument/2006/relationships/image" Target="../media/image1.png"/><Relationship Id="rId52" Type="http://schemas.microsoft.com/office/2007/relationships/hdphoto" Target="../media/hdphoto12.wdp"/><Relationship Id="rId60" Type="http://schemas.openxmlformats.org/officeDocument/2006/relationships/image" Target="../media/image90.png"/><Relationship Id="rId65" Type="http://schemas.microsoft.com/office/2007/relationships/hdphoto" Target="../media/hdphoto51.wdp"/><Relationship Id="rId4" Type="http://schemas.openxmlformats.org/officeDocument/2006/relationships/audio" Target="../media/media16.wav"/><Relationship Id="rId9" Type="http://schemas.microsoft.com/office/2007/relationships/media" Target="../media/media14.wav"/><Relationship Id="rId14" Type="http://schemas.openxmlformats.org/officeDocument/2006/relationships/audio" Target="../media/media13.wav"/><Relationship Id="rId22" Type="http://schemas.openxmlformats.org/officeDocument/2006/relationships/audio" Target="../media/media8.wav"/><Relationship Id="rId27" Type="http://schemas.microsoft.com/office/2007/relationships/media" Target="../media/media6.wav"/><Relationship Id="rId30" Type="http://schemas.openxmlformats.org/officeDocument/2006/relationships/audio" Target="../media/media5.wav"/><Relationship Id="rId35" Type="http://schemas.openxmlformats.org/officeDocument/2006/relationships/audio" Target="../media/audio1.wav"/><Relationship Id="rId43" Type="http://schemas.openxmlformats.org/officeDocument/2006/relationships/image" Target="../media/image21.png"/><Relationship Id="rId48" Type="http://schemas.microsoft.com/office/2007/relationships/hdphoto" Target="../media/hdphoto22.wdp"/><Relationship Id="rId56" Type="http://schemas.openxmlformats.org/officeDocument/2006/relationships/image" Target="../media/image83.png"/><Relationship Id="rId64" Type="http://schemas.openxmlformats.org/officeDocument/2006/relationships/image" Target="../media/image92.png"/><Relationship Id="rId69" Type="http://schemas.microsoft.com/office/2007/relationships/hdphoto" Target="../media/hdphoto52.wdp"/><Relationship Id="rId8" Type="http://schemas.openxmlformats.org/officeDocument/2006/relationships/audio" Target="../media/media15.wav"/><Relationship Id="rId51" Type="http://schemas.openxmlformats.org/officeDocument/2006/relationships/image" Target="../media/image19.png"/><Relationship Id="rId3" Type="http://schemas.microsoft.com/office/2007/relationships/media" Target="../media/media16.wav"/><Relationship Id="rId12" Type="http://schemas.openxmlformats.org/officeDocument/2006/relationships/audio" Target="../media/media3.wav"/><Relationship Id="rId17" Type="http://schemas.microsoft.com/office/2007/relationships/media" Target="../media/media12.wav"/><Relationship Id="rId25" Type="http://schemas.microsoft.com/office/2007/relationships/media" Target="../media/media7.wav"/><Relationship Id="rId33" Type="http://schemas.openxmlformats.org/officeDocument/2006/relationships/slideLayout" Target="../slideLayouts/slideLayout7.xml"/><Relationship Id="rId38" Type="http://schemas.openxmlformats.org/officeDocument/2006/relationships/audio" Target="../media/audio37.wav"/><Relationship Id="rId46" Type="http://schemas.openxmlformats.org/officeDocument/2006/relationships/audio" Target="../media/audio38.wav"/><Relationship Id="rId59" Type="http://schemas.microsoft.com/office/2007/relationships/hdphoto" Target="../media/hdphoto47.wdp"/><Relationship Id="rId67" Type="http://schemas.microsoft.com/office/2007/relationships/hdphoto" Target="../media/hdphoto48.wdp"/><Relationship Id="rId20" Type="http://schemas.openxmlformats.org/officeDocument/2006/relationships/audio" Target="../media/media10.wav"/><Relationship Id="rId41" Type="http://schemas.openxmlformats.org/officeDocument/2006/relationships/image" Target="../media/image89.png"/><Relationship Id="rId54" Type="http://schemas.openxmlformats.org/officeDocument/2006/relationships/image" Target="../media/image82.png"/><Relationship Id="rId62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7.pn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microsoft.com/office/2007/relationships/hdphoto" Target="../media/hdphoto12.wdp"/><Relationship Id="rId3" Type="http://schemas.microsoft.com/office/2007/relationships/media" Target="../media/media3.wav"/><Relationship Id="rId21" Type="http://schemas.microsoft.com/office/2007/relationships/hdphoto" Target="../media/hdphoto3.wdp"/><Relationship Id="rId34" Type="http://schemas.openxmlformats.org/officeDocument/2006/relationships/image" Target="../media/image17.png"/><Relationship Id="rId42" Type="http://schemas.openxmlformats.org/officeDocument/2006/relationships/audio" Target="../media/audio5.wav"/><Relationship Id="rId7" Type="http://schemas.openxmlformats.org/officeDocument/2006/relationships/audio" Target="../media/audio1.wav"/><Relationship Id="rId12" Type="http://schemas.openxmlformats.org/officeDocument/2006/relationships/image" Target="../media/image6.png"/><Relationship Id="rId17" Type="http://schemas.openxmlformats.org/officeDocument/2006/relationships/image" Target="../media/image3.jpg"/><Relationship Id="rId25" Type="http://schemas.microsoft.com/office/2007/relationships/hdphoto" Target="../media/hdphoto5.wdp"/><Relationship Id="rId33" Type="http://schemas.microsoft.com/office/2007/relationships/hdphoto" Target="../media/hdphoto9.wdp"/><Relationship Id="rId38" Type="http://schemas.openxmlformats.org/officeDocument/2006/relationships/image" Target="../media/image19.png"/><Relationship Id="rId2" Type="http://schemas.microsoft.com/office/2007/relationships/media" Target="../media/media2.wav"/><Relationship Id="rId16" Type="http://schemas.microsoft.com/office/2007/relationships/hdphoto" Target="../media/hdphoto2.wdp"/><Relationship Id="rId20" Type="http://schemas.openxmlformats.org/officeDocument/2006/relationships/image" Target="../media/image10.png"/><Relationship Id="rId29" Type="http://schemas.microsoft.com/office/2007/relationships/hdphoto" Target="../media/hdphoto7.wdp"/><Relationship Id="rId41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microsoft.com/office/2007/relationships/hdphoto" Target="../media/hdphoto11.wdp"/><Relationship Id="rId40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23" Type="http://schemas.microsoft.com/office/2007/relationships/hdphoto" Target="../media/hdphoto4.wdp"/><Relationship Id="rId28" Type="http://schemas.openxmlformats.org/officeDocument/2006/relationships/image" Target="../media/image14.png"/><Relationship Id="rId36" Type="http://schemas.openxmlformats.org/officeDocument/2006/relationships/image" Target="../media/image18.png"/><Relationship Id="rId10" Type="http://schemas.openxmlformats.org/officeDocument/2006/relationships/audio" Target="../media/audio4.wav"/><Relationship Id="rId19" Type="http://schemas.openxmlformats.org/officeDocument/2006/relationships/image" Target="../media/image4.jpeg"/><Relationship Id="rId31" Type="http://schemas.microsoft.com/office/2007/relationships/hdphoto" Target="../media/hdphoto8.wdp"/><Relationship Id="rId4" Type="http://schemas.openxmlformats.org/officeDocument/2006/relationships/audio" Target="../media/media3.wav"/><Relationship Id="rId9" Type="http://schemas.openxmlformats.org/officeDocument/2006/relationships/audio" Target="../media/audio3.wav"/><Relationship Id="rId14" Type="http://schemas.microsoft.com/office/2007/relationships/hdphoto" Target="../media/hdphoto1.wdp"/><Relationship Id="rId22" Type="http://schemas.openxmlformats.org/officeDocument/2006/relationships/image" Target="../media/image11.png"/><Relationship Id="rId27" Type="http://schemas.microsoft.com/office/2007/relationships/hdphoto" Target="../media/hdphoto6.wdp"/><Relationship Id="rId30" Type="http://schemas.openxmlformats.org/officeDocument/2006/relationships/image" Target="../media/image15.png"/><Relationship Id="rId35" Type="http://schemas.microsoft.com/office/2007/relationships/hdphoto" Target="../media/hdphoto10.wdp"/></Relationships>
</file>

<file path=ppt/slides/_rels/slide20.xml.rels><?xml version="1.0" encoding="UTF-8" standalone="yes"?>
<Relationships xmlns="http://schemas.openxmlformats.org/package/2006/relationships"><Relationship Id="rId13" Type="http://schemas.microsoft.com/office/2007/relationships/media" Target="../media/media13.wav"/><Relationship Id="rId18" Type="http://schemas.openxmlformats.org/officeDocument/2006/relationships/audio" Target="../media/media12.wav"/><Relationship Id="rId26" Type="http://schemas.openxmlformats.org/officeDocument/2006/relationships/audio" Target="../media/media7.wav"/><Relationship Id="rId39" Type="http://schemas.openxmlformats.org/officeDocument/2006/relationships/image" Target="../media/image9.png"/><Relationship Id="rId21" Type="http://schemas.microsoft.com/office/2007/relationships/media" Target="../media/media8.wav"/><Relationship Id="rId34" Type="http://schemas.openxmlformats.org/officeDocument/2006/relationships/notesSlide" Target="../notesSlides/notesSlide20.xml"/><Relationship Id="rId42" Type="http://schemas.openxmlformats.org/officeDocument/2006/relationships/image" Target="../media/image95.png"/><Relationship Id="rId47" Type="http://schemas.openxmlformats.org/officeDocument/2006/relationships/image" Target="../media/image4.jpeg"/><Relationship Id="rId50" Type="http://schemas.microsoft.com/office/2007/relationships/hdphoto" Target="../media/hdphoto22.wdp"/><Relationship Id="rId55" Type="http://schemas.openxmlformats.org/officeDocument/2006/relationships/image" Target="../media/image79.gif"/><Relationship Id="rId63" Type="http://schemas.microsoft.com/office/2007/relationships/hdphoto" Target="../media/hdphoto49.wdp"/><Relationship Id="rId68" Type="http://schemas.openxmlformats.org/officeDocument/2006/relationships/image" Target="../media/image85.png"/><Relationship Id="rId7" Type="http://schemas.microsoft.com/office/2007/relationships/media" Target="../media/media15.wav"/><Relationship Id="rId71" Type="http://schemas.microsoft.com/office/2007/relationships/hdphoto" Target="../media/hdphoto52.wdp"/><Relationship Id="rId2" Type="http://schemas.microsoft.com/office/2007/relationships/media" Target="../media/media2.wav"/><Relationship Id="rId16" Type="http://schemas.openxmlformats.org/officeDocument/2006/relationships/audio" Target="../media/media11.wav"/><Relationship Id="rId29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audio" Target="../media/media17.wav"/><Relationship Id="rId11" Type="http://schemas.microsoft.com/office/2007/relationships/media" Target="../media/media3.wav"/><Relationship Id="rId24" Type="http://schemas.openxmlformats.org/officeDocument/2006/relationships/audio" Target="../media/media9.wav"/><Relationship Id="rId32" Type="http://schemas.openxmlformats.org/officeDocument/2006/relationships/audio" Target="../media/media4.wav"/><Relationship Id="rId37" Type="http://schemas.openxmlformats.org/officeDocument/2006/relationships/audio" Target="../media/audio3.wav"/><Relationship Id="rId40" Type="http://schemas.openxmlformats.org/officeDocument/2006/relationships/image" Target="../media/image94.png"/><Relationship Id="rId45" Type="http://schemas.openxmlformats.org/officeDocument/2006/relationships/image" Target="../media/image21.png"/><Relationship Id="rId53" Type="http://schemas.openxmlformats.org/officeDocument/2006/relationships/image" Target="../media/image19.png"/><Relationship Id="rId58" Type="http://schemas.openxmlformats.org/officeDocument/2006/relationships/image" Target="../media/image83.png"/><Relationship Id="rId66" Type="http://schemas.openxmlformats.org/officeDocument/2006/relationships/image" Target="../media/image92.png"/><Relationship Id="rId5" Type="http://schemas.microsoft.com/office/2007/relationships/media" Target="../media/media17.wav"/><Relationship Id="rId15" Type="http://schemas.microsoft.com/office/2007/relationships/media" Target="../media/media11.wav"/><Relationship Id="rId23" Type="http://schemas.microsoft.com/office/2007/relationships/media" Target="../media/media9.wav"/><Relationship Id="rId28" Type="http://schemas.openxmlformats.org/officeDocument/2006/relationships/audio" Target="../media/media6.wav"/><Relationship Id="rId36" Type="http://schemas.openxmlformats.org/officeDocument/2006/relationships/audio" Target="../media/audio2.wav"/><Relationship Id="rId49" Type="http://schemas.openxmlformats.org/officeDocument/2006/relationships/image" Target="../media/image35.png"/><Relationship Id="rId57" Type="http://schemas.microsoft.com/office/2007/relationships/hdphoto" Target="../media/hdphoto45.wdp"/><Relationship Id="rId61" Type="http://schemas.microsoft.com/office/2007/relationships/hdphoto" Target="../media/hdphoto47.wdp"/><Relationship Id="rId10" Type="http://schemas.openxmlformats.org/officeDocument/2006/relationships/audio" Target="../media/media14.wav"/><Relationship Id="rId19" Type="http://schemas.microsoft.com/office/2007/relationships/media" Target="../media/media10.wav"/><Relationship Id="rId31" Type="http://schemas.microsoft.com/office/2007/relationships/media" Target="../media/media4.wav"/><Relationship Id="rId44" Type="http://schemas.openxmlformats.org/officeDocument/2006/relationships/image" Target="../media/image3.jpg"/><Relationship Id="rId52" Type="http://schemas.microsoft.com/office/2007/relationships/hdphoto" Target="../media/hdphoto41.wdp"/><Relationship Id="rId60" Type="http://schemas.openxmlformats.org/officeDocument/2006/relationships/image" Target="../media/image84.png"/><Relationship Id="rId65" Type="http://schemas.microsoft.com/office/2007/relationships/hdphoto" Target="../media/hdphoto50.wdp"/><Relationship Id="rId4" Type="http://schemas.openxmlformats.org/officeDocument/2006/relationships/audio" Target="../media/media18.wav"/><Relationship Id="rId9" Type="http://schemas.microsoft.com/office/2007/relationships/media" Target="../media/media14.wav"/><Relationship Id="rId14" Type="http://schemas.openxmlformats.org/officeDocument/2006/relationships/audio" Target="../media/media13.wav"/><Relationship Id="rId22" Type="http://schemas.openxmlformats.org/officeDocument/2006/relationships/audio" Target="../media/media8.wav"/><Relationship Id="rId27" Type="http://schemas.microsoft.com/office/2007/relationships/media" Target="../media/media6.wav"/><Relationship Id="rId30" Type="http://schemas.openxmlformats.org/officeDocument/2006/relationships/audio" Target="../media/media5.wav"/><Relationship Id="rId35" Type="http://schemas.openxmlformats.org/officeDocument/2006/relationships/audio" Target="../media/audio1.wav"/><Relationship Id="rId43" Type="http://schemas.microsoft.com/office/2007/relationships/hdphoto" Target="../media/hdphoto54.wdp"/><Relationship Id="rId48" Type="http://schemas.openxmlformats.org/officeDocument/2006/relationships/audio" Target="../media/audio40.wav"/><Relationship Id="rId56" Type="http://schemas.openxmlformats.org/officeDocument/2006/relationships/image" Target="../media/image82.png"/><Relationship Id="rId64" Type="http://schemas.openxmlformats.org/officeDocument/2006/relationships/image" Target="../media/image91.png"/><Relationship Id="rId69" Type="http://schemas.microsoft.com/office/2007/relationships/hdphoto" Target="../media/hdphoto48.wdp"/><Relationship Id="rId8" Type="http://schemas.openxmlformats.org/officeDocument/2006/relationships/audio" Target="../media/media15.wav"/><Relationship Id="rId51" Type="http://schemas.openxmlformats.org/officeDocument/2006/relationships/image" Target="../media/image77.png"/><Relationship Id="rId3" Type="http://schemas.microsoft.com/office/2007/relationships/media" Target="../media/media18.wav"/><Relationship Id="rId12" Type="http://schemas.openxmlformats.org/officeDocument/2006/relationships/audio" Target="../media/media3.wav"/><Relationship Id="rId17" Type="http://schemas.microsoft.com/office/2007/relationships/media" Target="../media/media12.wav"/><Relationship Id="rId25" Type="http://schemas.microsoft.com/office/2007/relationships/media" Target="../media/media7.wav"/><Relationship Id="rId33" Type="http://schemas.openxmlformats.org/officeDocument/2006/relationships/slideLayout" Target="../slideLayouts/slideLayout7.xml"/><Relationship Id="rId38" Type="http://schemas.openxmlformats.org/officeDocument/2006/relationships/audio" Target="../media/audio39.wav"/><Relationship Id="rId46" Type="http://schemas.openxmlformats.org/officeDocument/2006/relationships/image" Target="../media/image1.png"/><Relationship Id="rId59" Type="http://schemas.microsoft.com/office/2007/relationships/hdphoto" Target="../media/hdphoto46.wdp"/><Relationship Id="rId67" Type="http://schemas.microsoft.com/office/2007/relationships/hdphoto" Target="../media/hdphoto51.wdp"/><Relationship Id="rId20" Type="http://schemas.openxmlformats.org/officeDocument/2006/relationships/audio" Target="../media/media10.wav"/><Relationship Id="rId41" Type="http://schemas.microsoft.com/office/2007/relationships/hdphoto" Target="../media/hdphoto53.wdp"/><Relationship Id="rId54" Type="http://schemas.microsoft.com/office/2007/relationships/hdphoto" Target="../media/hdphoto12.wdp"/><Relationship Id="rId62" Type="http://schemas.openxmlformats.org/officeDocument/2006/relationships/image" Target="../media/image90.png"/><Relationship Id="rId70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media" Target="../media/media3.wav"/><Relationship Id="rId18" Type="http://schemas.openxmlformats.org/officeDocument/2006/relationships/audio" Target="../media/media11.wav"/><Relationship Id="rId26" Type="http://schemas.openxmlformats.org/officeDocument/2006/relationships/audio" Target="../media/media9.wav"/><Relationship Id="rId39" Type="http://schemas.openxmlformats.org/officeDocument/2006/relationships/audio" Target="../media/audio41.wav"/><Relationship Id="rId21" Type="http://schemas.microsoft.com/office/2007/relationships/media" Target="../media/media10.wav"/><Relationship Id="rId34" Type="http://schemas.openxmlformats.org/officeDocument/2006/relationships/audio" Target="../media/media4.wav"/><Relationship Id="rId42" Type="http://schemas.openxmlformats.org/officeDocument/2006/relationships/image" Target="../media/image96.png"/><Relationship Id="rId47" Type="http://schemas.openxmlformats.org/officeDocument/2006/relationships/image" Target="../media/image5.png"/><Relationship Id="rId50" Type="http://schemas.openxmlformats.org/officeDocument/2006/relationships/image" Target="../media/image4.jpeg"/><Relationship Id="rId55" Type="http://schemas.openxmlformats.org/officeDocument/2006/relationships/image" Target="../media/image19.png"/><Relationship Id="rId63" Type="http://schemas.microsoft.com/office/2007/relationships/hdphoto" Target="../media/hdphoto47.wdp"/><Relationship Id="rId68" Type="http://schemas.openxmlformats.org/officeDocument/2006/relationships/image" Target="../media/image100.png"/><Relationship Id="rId7" Type="http://schemas.microsoft.com/office/2007/relationships/media" Target="../media/media17.wav"/><Relationship Id="rId71" Type="http://schemas.openxmlformats.org/officeDocument/2006/relationships/image" Target="../media/image85.png"/><Relationship Id="rId2" Type="http://schemas.microsoft.com/office/2007/relationships/media" Target="../media/media2.wav"/><Relationship Id="rId16" Type="http://schemas.openxmlformats.org/officeDocument/2006/relationships/audio" Target="../media/media13.wav"/><Relationship Id="rId29" Type="http://schemas.microsoft.com/office/2007/relationships/media" Target="../media/media6.wav"/><Relationship Id="rId11" Type="http://schemas.microsoft.com/office/2007/relationships/media" Target="../media/media14.wav"/><Relationship Id="rId24" Type="http://schemas.openxmlformats.org/officeDocument/2006/relationships/audio" Target="../media/media8.wav"/><Relationship Id="rId32" Type="http://schemas.openxmlformats.org/officeDocument/2006/relationships/audio" Target="../media/media5.wav"/><Relationship Id="rId37" Type="http://schemas.openxmlformats.org/officeDocument/2006/relationships/audio" Target="../media/audio1.wav"/><Relationship Id="rId40" Type="http://schemas.openxmlformats.org/officeDocument/2006/relationships/audio" Target="../media/audio2.wav"/><Relationship Id="rId45" Type="http://schemas.openxmlformats.org/officeDocument/2006/relationships/image" Target="../media/image99.png"/><Relationship Id="rId53" Type="http://schemas.openxmlformats.org/officeDocument/2006/relationships/image" Target="../media/image77.png"/><Relationship Id="rId58" Type="http://schemas.openxmlformats.org/officeDocument/2006/relationships/image" Target="../media/image82.png"/><Relationship Id="rId66" Type="http://schemas.openxmlformats.org/officeDocument/2006/relationships/image" Target="../media/image92.png"/><Relationship Id="rId74" Type="http://schemas.microsoft.com/office/2007/relationships/hdphoto" Target="../media/hdphoto52.wdp"/><Relationship Id="rId5" Type="http://schemas.microsoft.com/office/2007/relationships/media" Target="../media/media20.wav"/><Relationship Id="rId15" Type="http://schemas.microsoft.com/office/2007/relationships/media" Target="../media/media13.wav"/><Relationship Id="rId23" Type="http://schemas.microsoft.com/office/2007/relationships/media" Target="../media/media8.wav"/><Relationship Id="rId28" Type="http://schemas.openxmlformats.org/officeDocument/2006/relationships/audio" Target="../media/media7.wav"/><Relationship Id="rId36" Type="http://schemas.openxmlformats.org/officeDocument/2006/relationships/notesSlide" Target="../notesSlides/notesSlide21.xml"/><Relationship Id="rId49" Type="http://schemas.openxmlformats.org/officeDocument/2006/relationships/image" Target="../media/image1.png"/><Relationship Id="rId57" Type="http://schemas.openxmlformats.org/officeDocument/2006/relationships/image" Target="../media/image79.gif"/><Relationship Id="rId61" Type="http://schemas.microsoft.com/office/2007/relationships/hdphoto" Target="../media/hdphoto46.wdp"/><Relationship Id="rId10" Type="http://schemas.openxmlformats.org/officeDocument/2006/relationships/audio" Target="../media/media15.wav"/><Relationship Id="rId19" Type="http://schemas.microsoft.com/office/2007/relationships/media" Target="../media/media12.wav"/><Relationship Id="rId31" Type="http://schemas.microsoft.com/office/2007/relationships/media" Target="../media/media5.wav"/><Relationship Id="rId44" Type="http://schemas.openxmlformats.org/officeDocument/2006/relationships/image" Target="../media/image98.png"/><Relationship Id="rId52" Type="http://schemas.microsoft.com/office/2007/relationships/hdphoto" Target="../media/hdphoto22.wdp"/><Relationship Id="rId60" Type="http://schemas.openxmlformats.org/officeDocument/2006/relationships/image" Target="../media/image83.png"/><Relationship Id="rId65" Type="http://schemas.microsoft.com/office/2007/relationships/hdphoto" Target="../media/hdphoto50.wdp"/><Relationship Id="rId73" Type="http://schemas.openxmlformats.org/officeDocument/2006/relationships/image" Target="../media/image93.png"/><Relationship Id="rId4" Type="http://schemas.openxmlformats.org/officeDocument/2006/relationships/audio" Target="../media/media19.wav"/><Relationship Id="rId9" Type="http://schemas.microsoft.com/office/2007/relationships/media" Target="../media/media15.wav"/><Relationship Id="rId14" Type="http://schemas.openxmlformats.org/officeDocument/2006/relationships/audio" Target="../media/media3.wav"/><Relationship Id="rId22" Type="http://schemas.openxmlformats.org/officeDocument/2006/relationships/audio" Target="../media/media10.wav"/><Relationship Id="rId27" Type="http://schemas.microsoft.com/office/2007/relationships/media" Target="../media/media7.wav"/><Relationship Id="rId30" Type="http://schemas.openxmlformats.org/officeDocument/2006/relationships/audio" Target="../media/media6.wav"/><Relationship Id="rId35" Type="http://schemas.openxmlformats.org/officeDocument/2006/relationships/slideLayout" Target="../slideLayouts/slideLayout7.xml"/><Relationship Id="rId43" Type="http://schemas.openxmlformats.org/officeDocument/2006/relationships/image" Target="../media/image97.png"/><Relationship Id="rId48" Type="http://schemas.openxmlformats.org/officeDocument/2006/relationships/image" Target="../media/image21.png"/><Relationship Id="rId56" Type="http://schemas.microsoft.com/office/2007/relationships/hdphoto" Target="../media/hdphoto12.wdp"/><Relationship Id="rId64" Type="http://schemas.openxmlformats.org/officeDocument/2006/relationships/image" Target="../media/image91.png"/><Relationship Id="rId69" Type="http://schemas.microsoft.com/office/2007/relationships/hdphoto" Target="../media/hdphoto55.wdp"/><Relationship Id="rId8" Type="http://schemas.openxmlformats.org/officeDocument/2006/relationships/audio" Target="../media/media17.wav"/><Relationship Id="rId51" Type="http://schemas.openxmlformats.org/officeDocument/2006/relationships/image" Target="../media/image35.png"/><Relationship Id="rId72" Type="http://schemas.microsoft.com/office/2007/relationships/hdphoto" Target="../media/hdphoto48.wdp"/><Relationship Id="rId3" Type="http://schemas.microsoft.com/office/2007/relationships/media" Target="../media/media19.wav"/><Relationship Id="rId12" Type="http://schemas.openxmlformats.org/officeDocument/2006/relationships/audio" Target="../media/media14.wav"/><Relationship Id="rId17" Type="http://schemas.microsoft.com/office/2007/relationships/media" Target="../media/media11.wav"/><Relationship Id="rId25" Type="http://schemas.microsoft.com/office/2007/relationships/media" Target="../media/media9.wav"/><Relationship Id="rId33" Type="http://schemas.microsoft.com/office/2007/relationships/media" Target="../media/media4.wav"/><Relationship Id="rId38" Type="http://schemas.openxmlformats.org/officeDocument/2006/relationships/audio" Target="../media/audio3.wav"/><Relationship Id="rId46" Type="http://schemas.openxmlformats.org/officeDocument/2006/relationships/image" Target="../media/image3.jpg"/><Relationship Id="rId59" Type="http://schemas.microsoft.com/office/2007/relationships/hdphoto" Target="../media/hdphoto45.wdp"/><Relationship Id="rId67" Type="http://schemas.microsoft.com/office/2007/relationships/hdphoto" Target="../media/hdphoto51.wdp"/><Relationship Id="rId20" Type="http://schemas.openxmlformats.org/officeDocument/2006/relationships/audio" Target="../media/media12.wav"/><Relationship Id="rId41" Type="http://schemas.openxmlformats.org/officeDocument/2006/relationships/image" Target="../media/image9.png"/><Relationship Id="rId54" Type="http://schemas.microsoft.com/office/2007/relationships/hdphoto" Target="../media/hdphoto41.wdp"/><Relationship Id="rId62" Type="http://schemas.openxmlformats.org/officeDocument/2006/relationships/image" Target="../media/image84.png"/><Relationship Id="rId70" Type="http://schemas.openxmlformats.org/officeDocument/2006/relationships/audio" Target="../media/audio42.wav"/><Relationship Id="rId1" Type="http://schemas.openxmlformats.org/officeDocument/2006/relationships/audio" Target="NULL" TargetMode="External"/><Relationship Id="rId6" Type="http://schemas.openxmlformats.org/officeDocument/2006/relationships/audio" Target="../media/media20.wav"/></Relationships>
</file>

<file path=ppt/slides/_rels/slide22.xml.rels><?xml version="1.0" encoding="UTF-8" standalone="yes"?>
<Relationships xmlns="http://schemas.openxmlformats.org/package/2006/relationships"><Relationship Id="rId13" Type="http://schemas.microsoft.com/office/2007/relationships/media" Target="../media/media14.wav"/><Relationship Id="rId18" Type="http://schemas.openxmlformats.org/officeDocument/2006/relationships/audio" Target="../media/media13.wav"/><Relationship Id="rId26" Type="http://schemas.openxmlformats.org/officeDocument/2006/relationships/audio" Target="../media/media8.wav"/><Relationship Id="rId39" Type="http://schemas.openxmlformats.org/officeDocument/2006/relationships/audio" Target="../media/audio1.wav"/><Relationship Id="rId21" Type="http://schemas.microsoft.com/office/2007/relationships/media" Target="../media/media12.wav"/><Relationship Id="rId34" Type="http://schemas.openxmlformats.org/officeDocument/2006/relationships/audio" Target="../media/media5.wav"/><Relationship Id="rId42" Type="http://schemas.openxmlformats.org/officeDocument/2006/relationships/audio" Target="../media/audio43.wav"/><Relationship Id="rId47" Type="http://schemas.openxmlformats.org/officeDocument/2006/relationships/image" Target="../media/image3.jpg"/><Relationship Id="rId50" Type="http://schemas.openxmlformats.org/officeDocument/2006/relationships/image" Target="../media/image4.jpeg"/><Relationship Id="rId55" Type="http://schemas.openxmlformats.org/officeDocument/2006/relationships/image" Target="../media/image19.png"/><Relationship Id="rId63" Type="http://schemas.microsoft.com/office/2007/relationships/hdphoto" Target="../media/hdphoto46.wdp"/><Relationship Id="rId68" Type="http://schemas.openxmlformats.org/officeDocument/2006/relationships/image" Target="../media/image92.png"/><Relationship Id="rId7" Type="http://schemas.microsoft.com/office/2007/relationships/media" Target="../media/media20.wav"/><Relationship Id="rId71" Type="http://schemas.microsoft.com/office/2007/relationships/hdphoto" Target="../media/hdphoto55.wdp"/><Relationship Id="rId2" Type="http://schemas.microsoft.com/office/2007/relationships/media" Target="../media/media2.wav"/><Relationship Id="rId16" Type="http://schemas.openxmlformats.org/officeDocument/2006/relationships/audio" Target="../media/media3.wav"/><Relationship Id="rId29" Type="http://schemas.microsoft.com/office/2007/relationships/media" Target="../media/media7.wav"/><Relationship Id="rId11" Type="http://schemas.microsoft.com/office/2007/relationships/media" Target="../media/media15.wav"/><Relationship Id="rId24" Type="http://schemas.openxmlformats.org/officeDocument/2006/relationships/audio" Target="../media/media10.wav"/><Relationship Id="rId32" Type="http://schemas.openxmlformats.org/officeDocument/2006/relationships/audio" Target="../media/media6.wav"/><Relationship Id="rId37" Type="http://schemas.openxmlformats.org/officeDocument/2006/relationships/slideLayout" Target="../slideLayouts/slideLayout7.xml"/><Relationship Id="rId40" Type="http://schemas.openxmlformats.org/officeDocument/2006/relationships/audio" Target="../media/audio2.wav"/><Relationship Id="rId45" Type="http://schemas.openxmlformats.org/officeDocument/2006/relationships/image" Target="../media/image101.png"/><Relationship Id="rId53" Type="http://schemas.openxmlformats.org/officeDocument/2006/relationships/image" Target="../media/image77.png"/><Relationship Id="rId58" Type="http://schemas.openxmlformats.org/officeDocument/2006/relationships/image" Target="../media/image82.png"/><Relationship Id="rId66" Type="http://schemas.openxmlformats.org/officeDocument/2006/relationships/image" Target="../media/image91.png"/><Relationship Id="rId74" Type="http://schemas.microsoft.com/office/2007/relationships/hdphoto" Target="../media/hdphoto52.wdp"/><Relationship Id="rId5" Type="http://schemas.microsoft.com/office/2007/relationships/media" Target="../media/media19.wav"/><Relationship Id="rId15" Type="http://schemas.microsoft.com/office/2007/relationships/media" Target="../media/media3.wav"/><Relationship Id="rId23" Type="http://schemas.microsoft.com/office/2007/relationships/media" Target="../media/media10.wav"/><Relationship Id="rId28" Type="http://schemas.openxmlformats.org/officeDocument/2006/relationships/audio" Target="../media/media9.wav"/><Relationship Id="rId36" Type="http://schemas.openxmlformats.org/officeDocument/2006/relationships/audio" Target="../media/media4.wav"/><Relationship Id="rId49" Type="http://schemas.openxmlformats.org/officeDocument/2006/relationships/image" Target="../media/image21.png"/><Relationship Id="rId57" Type="http://schemas.openxmlformats.org/officeDocument/2006/relationships/image" Target="../media/image79.gif"/><Relationship Id="rId61" Type="http://schemas.microsoft.com/office/2007/relationships/hdphoto" Target="../media/hdphoto48.wdp"/><Relationship Id="rId10" Type="http://schemas.openxmlformats.org/officeDocument/2006/relationships/audio" Target="../media/media17.wav"/><Relationship Id="rId19" Type="http://schemas.microsoft.com/office/2007/relationships/media" Target="../media/media11.wav"/><Relationship Id="rId31" Type="http://schemas.microsoft.com/office/2007/relationships/media" Target="../media/media6.wav"/><Relationship Id="rId44" Type="http://schemas.openxmlformats.org/officeDocument/2006/relationships/image" Target="../media/image1.png"/><Relationship Id="rId52" Type="http://schemas.microsoft.com/office/2007/relationships/hdphoto" Target="../media/hdphoto22.wdp"/><Relationship Id="rId60" Type="http://schemas.openxmlformats.org/officeDocument/2006/relationships/image" Target="../media/image85.png"/><Relationship Id="rId65" Type="http://schemas.microsoft.com/office/2007/relationships/hdphoto" Target="../media/hdphoto47.wdp"/><Relationship Id="rId73" Type="http://schemas.openxmlformats.org/officeDocument/2006/relationships/image" Target="../media/image93.png"/><Relationship Id="rId4" Type="http://schemas.openxmlformats.org/officeDocument/2006/relationships/audio" Target="../media/media21.wav"/><Relationship Id="rId9" Type="http://schemas.microsoft.com/office/2007/relationships/media" Target="../media/media17.wav"/><Relationship Id="rId14" Type="http://schemas.openxmlformats.org/officeDocument/2006/relationships/audio" Target="../media/media14.wav"/><Relationship Id="rId22" Type="http://schemas.openxmlformats.org/officeDocument/2006/relationships/audio" Target="../media/media12.wav"/><Relationship Id="rId27" Type="http://schemas.microsoft.com/office/2007/relationships/media" Target="../media/media9.wav"/><Relationship Id="rId30" Type="http://schemas.openxmlformats.org/officeDocument/2006/relationships/audio" Target="../media/media7.wav"/><Relationship Id="rId35" Type="http://schemas.microsoft.com/office/2007/relationships/media" Target="../media/media4.wav"/><Relationship Id="rId43" Type="http://schemas.openxmlformats.org/officeDocument/2006/relationships/image" Target="../media/image9.png"/><Relationship Id="rId48" Type="http://schemas.openxmlformats.org/officeDocument/2006/relationships/image" Target="../media/image5.png"/><Relationship Id="rId56" Type="http://schemas.microsoft.com/office/2007/relationships/hdphoto" Target="../media/hdphoto12.wdp"/><Relationship Id="rId64" Type="http://schemas.openxmlformats.org/officeDocument/2006/relationships/image" Target="../media/image84.png"/><Relationship Id="rId69" Type="http://schemas.microsoft.com/office/2007/relationships/hdphoto" Target="../media/hdphoto51.wdp"/><Relationship Id="rId8" Type="http://schemas.openxmlformats.org/officeDocument/2006/relationships/audio" Target="../media/media20.wav"/><Relationship Id="rId51" Type="http://schemas.openxmlformats.org/officeDocument/2006/relationships/image" Target="../media/image35.png"/><Relationship Id="rId72" Type="http://schemas.openxmlformats.org/officeDocument/2006/relationships/audio" Target="../media/audio44.wav"/><Relationship Id="rId3" Type="http://schemas.microsoft.com/office/2007/relationships/media" Target="../media/media21.wav"/><Relationship Id="rId12" Type="http://schemas.openxmlformats.org/officeDocument/2006/relationships/audio" Target="../media/media15.wav"/><Relationship Id="rId17" Type="http://schemas.microsoft.com/office/2007/relationships/media" Target="../media/media13.wav"/><Relationship Id="rId25" Type="http://schemas.microsoft.com/office/2007/relationships/media" Target="../media/media8.wav"/><Relationship Id="rId33" Type="http://schemas.microsoft.com/office/2007/relationships/media" Target="../media/media5.wav"/><Relationship Id="rId38" Type="http://schemas.openxmlformats.org/officeDocument/2006/relationships/notesSlide" Target="../notesSlides/notesSlide22.xml"/><Relationship Id="rId46" Type="http://schemas.openxmlformats.org/officeDocument/2006/relationships/image" Target="../media/image102.png"/><Relationship Id="rId59" Type="http://schemas.microsoft.com/office/2007/relationships/hdphoto" Target="../media/hdphoto45.wdp"/><Relationship Id="rId67" Type="http://schemas.microsoft.com/office/2007/relationships/hdphoto" Target="../media/hdphoto50.wdp"/><Relationship Id="rId20" Type="http://schemas.openxmlformats.org/officeDocument/2006/relationships/audio" Target="../media/media11.wav"/><Relationship Id="rId41" Type="http://schemas.openxmlformats.org/officeDocument/2006/relationships/audio" Target="../media/audio3.wav"/><Relationship Id="rId54" Type="http://schemas.microsoft.com/office/2007/relationships/hdphoto" Target="../media/hdphoto41.wdp"/><Relationship Id="rId62" Type="http://schemas.openxmlformats.org/officeDocument/2006/relationships/image" Target="../media/image83.png"/><Relationship Id="rId70" Type="http://schemas.openxmlformats.org/officeDocument/2006/relationships/image" Target="../media/image100.png"/><Relationship Id="rId1" Type="http://schemas.openxmlformats.org/officeDocument/2006/relationships/audio" Target="NULL" TargetMode="External"/><Relationship Id="rId6" Type="http://schemas.openxmlformats.org/officeDocument/2006/relationships/audio" Target="../media/media19.wav"/></Relationships>
</file>

<file path=ppt/slides/_rels/slide23.xml.rels><?xml version="1.0" encoding="UTF-8" standalone="yes"?>
<Relationships xmlns="http://schemas.openxmlformats.org/package/2006/relationships"><Relationship Id="rId13" Type="http://schemas.microsoft.com/office/2007/relationships/media" Target="../media/media15.wav"/><Relationship Id="rId18" Type="http://schemas.openxmlformats.org/officeDocument/2006/relationships/audio" Target="../media/media3.wav"/><Relationship Id="rId26" Type="http://schemas.openxmlformats.org/officeDocument/2006/relationships/audio" Target="../media/media10.wav"/><Relationship Id="rId39" Type="http://schemas.openxmlformats.org/officeDocument/2006/relationships/slideLayout" Target="../slideLayouts/slideLayout7.xml"/><Relationship Id="rId21" Type="http://schemas.microsoft.com/office/2007/relationships/media" Target="../media/media11.wav"/><Relationship Id="rId34" Type="http://schemas.openxmlformats.org/officeDocument/2006/relationships/audio" Target="../media/media6.wav"/><Relationship Id="rId42" Type="http://schemas.openxmlformats.org/officeDocument/2006/relationships/audio" Target="../media/audio2.wav"/><Relationship Id="rId47" Type="http://schemas.openxmlformats.org/officeDocument/2006/relationships/image" Target="../media/image103.png"/><Relationship Id="rId50" Type="http://schemas.openxmlformats.org/officeDocument/2006/relationships/image" Target="../media/image105.png"/><Relationship Id="rId55" Type="http://schemas.openxmlformats.org/officeDocument/2006/relationships/image" Target="../media/image35.png"/><Relationship Id="rId63" Type="http://schemas.microsoft.com/office/2007/relationships/hdphoto" Target="../media/hdphoto45.wdp"/><Relationship Id="rId68" Type="http://schemas.openxmlformats.org/officeDocument/2006/relationships/image" Target="../media/image84.png"/><Relationship Id="rId76" Type="http://schemas.openxmlformats.org/officeDocument/2006/relationships/audio" Target="../media/audio46.wav"/><Relationship Id="rId7" Type="http://schemas.microsoft.com/office/2007/relationships/media" Target="../media/media19.wav"/><Relationship Id="rId71" Type="http://schemas.microsoft.com/office/2007/relationships/hdphoto" Target="../media/hdphoto50.wdp"/><Relationship Id="rId2" Type="http://schemas.microsoft.com/office/2007/relationships/media" Target="../media/media2.wav"/><Relationship Id="rId16" Type="http://schemas.openxmlformats.org/officeDocument/2006/relationships/audio" Target="../media/media14.wav"/><Relationship Id="rId29" Type="http://schemas.microsoft.com/office/2007/relationships/media" Target="../media/media9.wav"/><Relationship Id="rId11" Type="http://schemas.microsoft.com/office/2007/relationships/media" Target="../media/media17.wav"/><Relationship Id="rId24" Type="http://schemas.openxmlformats.org/officeDocument/2006/relationships/audio" Target="../media/media12.wav"/><Relationship Id="rId32" Type="http://schemas.openxmlformats.org/officeDocument/2006/relationships/audio" Target="../media/media7.wav"/><Relationship Id="rId37" Type="http://schemas.microsoft.com/office/2007/relationships/media" Target="../media/media4.wav"/><Relationship Id="rId40" Type="http://schemas.openxmlformats.org/officeDocument/2006/relationships/notesSlide" Target="../notesSlides/notesSlide23.xml"/><Relationship Id="rId45" Type="http://schemas.openxmlformats.org/officeDocument/2006/relationships/image" Target="../media/image9.png"/><Relationship Id="rId53" Type="http://schemas.openxmlformats.org/officeDocument/2006/relationships/image" Target="../media/image21.png"/><Relationship Id="rId58" Type="http://schemas.microsoft.com/office/2007/relationships/hdphoto" Target="../media/hdphoto41.wdp"/><Relationship Id="rId66" Type="http://schemas.openxmlformats.org/officeDocument/2006/relationships/image" Target="../media/image83.png"/><Relationship Id="rId74" Type="http://schemas.openxmlformats.org/officeDocument/2006/relationships/image" Target="../media/image100.png"/><Relationship Id="rId5" Type="http://schemas.microsoft.com/office/2007/relationships/media" Target="../media/media21.wav"/><Relationship Id="rId15" Type="http://schemas.microsoft.com/office/2007/relationships/media" Target="../media/media14.wav"/><Relationship Id="rId23" Type="http://schemas.microsoft.com/office/2007/relationships/media" Target="../media/media12.wav"/><Relationship Id="rId28" Type="http://schemas.openxmlformats.org/officeDocument/2006/relationships/audio" Target="../media/media8.wav"/><Relationship Id="rId36" Type="http://schemas.openxmlformats.org/officeDocument/2006/relationships/audio" Target="../media/media5.wav"/><Relationship Id="rId49" Type="http://schemas.openxmlformats.org/officeDocument/2006/relationships/image" Target="../media/image104.png"/><Relationship Id="rId57" Type="http://schemas.openxmlformats.org/officeDocument/2006/relationships/image" Target="../media/image77.png"/><Relationship Id="rId61" Type="http://schemas.openxmlformats.org/officeDocument/2006/relationships/image" Target="../media/image79.gif"/><Relationship Id="rId10" Type="http://schemas.openxmlformats.org/officeDocument/2006/relationships/audio" Target="../media/media20.wav"/><Relationship Id="rId19" Type="http://schemas.microsoft.com/office/2007/relationships/media" Target="../media/media13.wav"/><Relationship Id="rId31" Type="http://schemas.microsoft.com/office/2007/relationships/media" Target="../media/media7.wav"/><Relationship Id="rId44" Type="http://schemas.openxmlformats.org/officeDocument/2006/relationships/audio" Target="../media/audio45.wav"/><Relationship Id="rId52" Type="http://schemas.openxmlformats.org/officeDocument/2006/relationships/image" Target="../media/image5.png"/><Relationship Id="rId60" Type="http://schemas.microsoft.com/office/2007/relationships/hdphoto" Target="../media/hdphoto12.wdp"/><Relationship Id="rId65" Type="http://schemas.microsoft.com/office/2007/relationships/hdphoto" Target="../media/hdphoto48.wdp"/><Relationship Id="rId73" Type="http://schemas.microsoft.com/office/2007/relationships/hdphoto" Target="../media/hdphoto51.wdp"/><Relationship Id="rId78" Type="http://schemas.microsoft.com/office/2007/relationships/hdphoto" Target="../media/hdphoto52.wdp"/><Relationship Id="rId4" Type="http://schemas.openxmlformats.org/officeDocument/2006/relationships/audio" Target="../media/media22.wav"/><Relationship Id="rId9" Type="http://schemas.microsoft.com/office/2007/relationships/media" Target="../media/media20.wav"/><Relationship Id="rId14" Type="http://schemas.openxmlformats.org/officeDocument/2006/relationships/audio" Target="../media/media15.wav"/><Relationship Id="rId22" Type="http://schemas.openxmlformats.org/officeDocument/2006/relationships/audio" Target="../media/media11.wav"/><Relationship Id="rId27" Type="http://schemas.microsoft.com/office/2007/relationships/media" Target="../media/media8.wav"/><Relationship Id="rId30" Type="http://schemas.openxmlformats.org/officeDocument/2006/relationships/audio" Target="../media/media9.wav"/><Relationship Id="rId35" Type="http://schemas.microsoft.com/office/2007/relationships/media" Target="../media/media5.wav"/><Relationship Id="rId43" Type="http://schemas.openxmlformats.org/officeDocument/2006/relationships/audio" Target="../media/audio3.wav"/><Relationship Id="rId48" Type="http://schemas.microsoft.com/office/2007/relationships/hdphoto" Target="../media/hdphoto56.wdp"/><Relationship Id="rId56" Type="http://schemas.microsoft.com/office/2007/relationships/hdphoto" Target="../media/hdphoto22.wdp"/><Relationship Id="rId64" Type="http://schemas.openxmlformats.org/officeDocument/2006/relationships/image" Target="../media/image85.png"/><Relationship Id="rId69" Type="http://schemas.microsoft.com/office/2007/relationships/hdphoto" Target="../media/hdphoto47.wdp"/><Relationship Id="rId77" Type="http://schemas.openxmlformats.org/officeDocument/2006/relationships/image" Target="../media/image93.png"/><Relationship Id="rId8" Type="http://schemas.openxmlformats.org/officeDocument/2006/relationships/audio" Target="../media/media19.wav"/><Relationship Id="rId51" Type="http://schemas.openxmlformats.org/officeDocument/2006/relationships/image" Target="../media/image3.jpg"/><Relationship Id="rId72" Type="http://schemas.openxmlformats.org/officeDocument/2006/relationships/image" Target="../media/image92.png"/><Relationship Id="rId3" Type="http://schemas.microsoft.com/office/2007/relationships/media" Target="../media/media22.wav"/><Relationship Id="rId12" Type="http://schemas.openxmlformats.org/officeDocument/2006/relationships/audio" Target="../media/media17.wav"/><Relationship Id="rId17" Type="http://schemas.microsoft.com/office/2007/relationships/media" Target="../media/media3.wav"/><Relationship Id="rId25" Type="http://schemas.microsoft.com/office/2007/relationships/media" Target="../media/media10.wav"/><Relationship Id="rId33" Type="http://schemas.microsoft.com/office/2007/relationships/media" Target="../media/media6.wav"/><Relationship Id="rId38" Type="http://schemas.openxmlformats.org/officeDocument/2006/relationships/audio" Target="../media/media4.wav"/><Relationship Id="rId46" Type="http://schemas.openxmlformats.org/officeDocument/2006/relationships/image" Target="../media/image1.png"/><Relationship Id="rId59" Type="http://schemas.openxmlformats.org/officeDocument/2006/relationships/image" Target="../media/image19.png"/><Relationship Id="rId67" Type="http://schemas.microsoft.com/office/2007/relationships/hdphoto" Target="../media/hdphoto46.wdp"/><Relationship Id="rId20" Type="http://schemas.openxmlformats.org/officeDocument/2006/relationships/audio" Target="../media/media13.wav"/><Relationship Id="rId41" Type="http://schemas.openxmlformats.org/officeDocument/2006/relationships/audio" Target="../media/audio1.wav"/><Relationship Id="rId54" Type="http://schemas.openxmlformats.org/officeDocument/2006/relationships/image" Target="../media/image4.jpeg"/><Relationship Id="rId62" Type="http://schemas.openxmlformats.org/officeDocument/2006/relationships/image" Target="../media/image82.png"/><Relationship Id="rId70" Type="http://schemas.openxmlformats.org/officeDocument/2006/relationships/image" Target="../media/image91.png"/><Relationship Id="rId75" Type="http://schemas.microsoft.com/office/2007/relationships/hdphoto" Target="../media/hdphoto55.wdp"/><Relationship Id="rId1" Type="http://schemas.openxmlformats.org/officeDocument/2006/relationships/audio" Target="NULL" TargetMode="External"/><Relationship Id="rId6" Type="http://schemas.openxmlformats.org/officeDocument/2006/relationships/audio" Target="../media/media21.wav"/></Relationships>
</file>

<file path=ppt/slides/_rels/slide24.xml.rels><?xml version="1.0" encoding="UTF-8" standalone="yes"?>
<Relationships xmlns="http://schemas.openxmlformats.org/package/2006/relationships"><Relationship Id="rId13" Type="http://schemas.microsoft.com/office/2007/relationships/media" Target="../media/media17.wav"/><Relationship Id="rId18" Type="http://schemas.openxmlformats.org/officeDocument/2006/relationships/audio" Target="../media/media14.wav"/><Relationship Id="rId26" Type="http://schemas.openxmlformats.org/officeDocument/2006/relationships/audio" Target="../media/media12.wav"/><Relationship Id="rId39" Type="http://schemas.microsoft.com/office/2007/relationships/media" Target="../media/media4.wav"/><Relationship Id="rId21" Type="http://schemas.microsoft.com/office/2007/relationships/media" Target="../media/media13.wav"/><Relationship Id="rId34" Type="http://schemas.openxmlformats.org/officeDocument/2006/relationships/audio" Target="../media/media7.wav"/><Relationship Id="rId42" Type="http://schemas.openxmlformats.org/officeDocument/2006/relationships/notesSlide" Target="../notesSlides/notesSlide24.xml"/><Relationship Id="rId47" Type="http://schemas.openxmlformats.org/officeDocument/2006/relationships/image" Target="../media/image9.png"/><Relationship Id="rId50" Type="http://schemas.openxmlformats.org/officeDocument/2006/relationships/image" Target="../media/image107.png"/><Relationship Id="rId55" Type="http://schemas.openxmlformats.org/officeDocument/2006/relationships/image" Target="../media/image35.png"/><Relationship Id="rId63" Type="http://schemas.microsoft.com/office/2007/relationships/hdphoto" Target="../media/hdphoto45.wdp"/><Relationship Id="rId68" Type="http://schemas.openxmlformats.org/officeDocument/2006/relationships/image" Target="../media/image84.png"/><Relationship Id="rId76" Type="http://schemas.openxmlformats.org/officeDocument/2006/relationships/audio" Target="../media/audio47.wav"/><Relationship Id="rId7" Type="http://schemas.microsoft.com/office/2007/relationships/media" Target="../media/media21.wav"/><Relationship Id="rId71" Type="http://schemas.microsoft.com/office/2007/relationships/hdphoto" Target="../media/hdphoto50.wdp"/><Relationship Id="rId2" Type="http://schemas.microsoft.com/office/2007/relationships/media" Target="../media/media2.wav"/><Relationship Id="rId16" Type="http://schemas.openxmlformats.org/officeDocument/2006/relationships/audio" Target="../media/media15.wav"/><Relationship Id="rId29" Type="http://schemas.microsoft.com/office/2007/relationships/media" Target="../media/media8.wav"/><Relationship Id="rId11" Type="http://schemas.microsoft.com/office/2007/relationships/media" Target="../media/media20.wav"/><Relationship Id="rId24" Type="http://schemas.openxmlformats.org/officeDocument/2006/relationships/audio" Target="../media/media11.wav"/><Relationship Id="rId32" Type="http://schemas.openxmlformats.org/officeDocument/2006/relationships/audio" Target="../media/media9.wav"/><Relationship Id="rId37" Type="http://schemas.microsoft.com/office/2007/relationships/media" Target="../media/media5.wav"/><Relationship Id="rId40" Type="http://schemas.openxmlformats.org/officeDocument/2006/relationships/audio" Target="../media/media4.wav"/><Relationship Id="rId45" Type="http://schemas.openxmlformats.org/officeDocument/2006/relationships/audio" Target="../media/audio3.wav"/><Relationship Id="rId53" Type="http://schemas.openxmlformats.org/officeDocument/2006/relationships/image" Target="../media/image21.png"/><Relationship Id="rId58" Type="http://schemas.microsoft.com/office/2007/relationships/hdphoto" Target="../media/hdphoto41.wdp"/><Relationship Id="rId66" Type="http://schemas.openxmlformats.org/officeDocument/2006/relationships/image" Target="../media/image83.png"/><Relationship Id="rId74" Type="http://schemas.openxmlformats.org/officeDocument/2006/relationships/image" Target="../media/image100.png"/><Relationship Id="rId5" Type="http://schemas.microsoft.com/office/2007/relationships/media" Target="../media/media22.wav"/><Relationship Id="rId15" Type="http://schemas.microsoft.com/office/2007/relationships/media" Target="../media/media15.wav"/><Relationship Id="rId23" Type="http://schemas.microsoft.com/office/2007/relationships/media" Target="../media/media11.wav"/><Relationship Id="rId28" Type="http://schemas.openxmlformats.org/officeDocument/2006/relationships/audio" Target="../media/media10.wav"/><Relationship Id="rId36" Type="http://schemas.openxmlformats.org/officeDocument/2006/relationships/audio" Target="../media/media6.wav"/><Relationship Id="rId49" Type="http://schemas.openxmlformats.org/officeDocument/2006/relationships/image" Target="../media/image106.wmf"/><Relationship Id="rId57" Type="http://schemas.openxmlformats.org/officeDocument/2006/relationships/image" Target="../media/image77.png"/><Relationship Id="rId61" Type="http://schemas.openxmlformats.org/officeDocument/2006/relationships/image" Target="../media/image79.gif"/><Relationship Id="rId10" Type="http://schemas.openxmlformats.org/officeDocument/2006/relationships/audio" Target="../media/media19.wav"/><Relationship Id="rId19" Type="http://schemas.microsoft.com/office/2007/relationships/media" Target="../media/media3.wav"/><Relationship Id="rId31" Type="http://schemas.microsoft.com/office/2007/relationships/media" Target="../media/media9.wav"/><Relationship Id="rId44" Type="http://schemas.openxmlformats.org/officeDocument/2006/relationships/audio" Target="../media/audio2.wav"/><Relationship Id="rId52" Type="http://schemas.openxmlformats.org/officeDocument/2006/relationships/image" Target="../media/image5.png"/><Relationship Id="rId60" Type="http://schemas.microsoft.com/office/2007/relationships/hdphoto" Target="../media/hdphoto12.wdp"/><Relationship Id="rId65" Type="http://schemas.microsoft.com/office/2007/relationships/hdphoto" Target="../media/hdphoto48.wdp"/><Relationship Id="rId73" Type="http://schemas.microsoft.com/office/2007/relationships/hdphoto" Target="../media/hdphoto51.wdp"/><Relationship Id="rId78" Type="http://schemas.microsoft.com/office/2007/relationships/hdphoto" Target="../media/hdphoto52.wdp"/><Relationship Id="rId4" Type="http://schemas.openxmlformats.org/officeDocument/2006/relationships/audio" Target="../media/media23.wav"/><Relationship Id="rId9" Type="http://schemas.microsoft.com/office/2007/relationships/media" Target="../media/media19.wav"/><Relationship Id="rId14" Type="http://schemas.openxmlformats.org/officeDocument/2006/relationships/audio" Target="../media/media17.wav"/><Relationship Id="rId22" Type="http://schemas.openxmlformats.org/officeDocument/2006/relationships/audio" Target="../media/media13.wav"/><Relationship Id="rId27" Type="http://schemas.microsoft.com/office/2007/relationships/media" Target="../media/media10.wav"/><Relationship Id="rId30" Type="http://schemas.openxmlformats.org/officeDocument/2006/relationships/audio" Target="../media/media8.wav"/><Relationship Id="rId35" Type="http://schemas.microsoft.com/office/2007/relationships/media" Target="../media/media6.wav"/><Relationship Id="rId43" Type="http://schemas.openxmlformats.org/officeDocument/2006/relationships/audio" Target="../media/audio1.wav"/><Relationship Id="rId48" Type="http://schemas.openxmlformats.org/officeDocument/2006/relationships/image" Target="../media/image1.png"/><Relationship Id="rId56" Type="http://schemas.microsoft.com/office/2007/relationships/hdphoto" Target="../media/hdphoto22.wdp"/><Relationship Id="rId64" Type="http://schemas.openxmlformats.org/officeDocument/2006/relationships/image" Target="../media/image85.png"/><Relationship Id="rId69" Type="http://schemas.microsoft.com/office/2007/relationships/hdphoto" Target="../media/hdphoto47.wdp"/><Relationship Id="rId77" Type="http://schemas.openxmlformats.org/officeDocument/2006/relationships/image" Target="../media/image93.png"/><Relationship Id="rId8" Type="http://schemas.openxmlformats.org/officeDocument/2006/relationships/audio" Target="../media/media21.wav"/><Relationship Id="rId51" Type="http://schemas.openxmlformats.org/officeDocument/2006/relationships/image" Target="../media/image3.jpg"/><Relationship Id="rId72" Type="http://schemas.openxmlformats.org/officeDocument/2006/relationships/image" Target="../media/image92.png"/><Relationship Id="rId3" Type="http://schemas.microsoft.com/office/2007/relationships/media" Target="../media/media23.wav"/><Relationship Id="rId12" Type="http://schemas.openxmlformats.org/officeDocument/2006/relationships/audio" Target="../media/media20.wav"/><Relationship Id="rId17" Type="http://schemas.microsoft.com/office/2007/relationships/media" Target="../media/media14.wav"/><Relationship Id="rId25" Type="http://schemas.microsoft.com/office/2007/relationships/media" Target="../media/media12.wav"/><Relationship Id="rId33" Type="http://schemas.microsoft.com/office/2007/relationships/media" Target="../media/media7.wav"/><Relationship Id="rId38" Type="http://schemas.openxmlformats.org/officeDocument/2006/relationships/audio" Target="../media/media5.wav"/><Relationship Id="rId46" Type="http://schemas.openxmlformats.org/officeDocument/2006/relationships/audio" Target="../media/audio16.wav"/><Relationship Id="rId59" Type="http://schemas.openxmlformats.org/officeDocument/2006/relationships/image" Target="../media/image19.png"/><Relationship Id="rId67" Type="http://schemas.microsoft.com/office/2007/relationships/hdphoto" Target="../media/hdphoto46.wdp"/><Relationship Id="rId20" Type="http://schemas.openxmlformats.org/officeDocument/2006/relationships/audio" Target="../media/media3.wav"/><Relationship Id="rId41" Type="http://schemas.openxmlformats.org/officeDocument/2006/relationships/slideLayout" Target="../slideLayouts/slideLayout7.xml"/><Relationship Id="rId54" Type="http://schemas.openxmlformats.org/officeDocument/2006/relationships/image" Target="../media/image4.jpeg"/><Relationship Id="rId62" Type="http://schemas.openxmlformats.org/officeDocument/2006/relationships/image" Target="../media/image82.png"/><Relationship Id="rId70" Type="http://schemas.openxmlformats.org/officeDocument/2006/relationships/image" Target="../media/image91.png"/><Relationship Id="rId75" Type="http://schemas.microsoft.com/office/2007/relationships/hdphoto" Target="../media/hdphoto55.wdp"/><Relationship Id="rId1" Type="http://schemas.openxmlformats.org/officeDocument/2006/relationships/audio" Target="NULL" TargetMode="External"/><Relationship Id="rId6" Type="http://schemas.openxmlformats.org/officeDocument/2006/relationships/audio" Target="../media/media2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21.png"/><Relationship Id="rId18" Type="http://schemas.openxmlformats.org/officeDocument/2006/relationships/image" Target="../media/image3.jpg"/><Relationship Id="rId26" Type="http://schemas.microsoft.com/office/2007/relationships/hdphoto" Target="../media/hdphoto5.wdp"/><Relationship Id="rId39" Type="http://schemas.openxmlformats.org/officeDocument/2006/relationships/image" Target="../media/image19.png"/><Relationship Id="rId3" Type="http://schemas.microsoft.com/office/2007/relationships/media" Target="../media/media4.wav"/><Relationship Id="rId21" Type="http://schemas.openxmlformats.org/officeDocument/2006/relationships/image" Target="../media/image10.png"/><Relationship Id="rId34" Type="http://schemas.microsoft.com/office/2007/relationships/hdphoto" Target="../media/hdphoto9.wdp"/><Relationship Id="rId42" Type="http://schemas.openxmlformats.org/officeDocument/2006/relationships/image" Target="../media/image20.png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6.wav"/><Relationship Id="rId17" Type="http://schemas.openxmlformats.org/officeDocument/2006/relationships/image" Target="../media/image24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microsoft.com/office/2007/relationships/hdphoto" Target="../media/hdphoto11.wdp"/><Relationship Id="rId2" Type="http://schemas.microsoft.com/office/2007/relationships/media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4.jpeg"/><Relationship Id="rId29" Type="http://schemas.openxmlformats.org/officeDocument/2006/relationships/image" Target="../media/image14.png"/><Relationship Id="rId41" Type="http://schemas.openxmlformats.org/officeDocument/2006/relationships/audio" Target="../media/audio7.wav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openxmlformats.org/officeDocument/2006/relationships/audio" Target="../media/audio3.wav"/><Relationship Id="rId24" Type="http://schemas.microsoft.com/office/2007/relationships/hdphoto" Target="../media/hdphoto4.wdp"/><Relationship Id="rId32" Type="http://schemas.microsoft.com/office/2007/relationships/hdphoto" Target="../media/hdphoto8.wdp"/><Relationship Id="rId37" Type="http://schemas.openxmlformats.org/officeDocument/2006/relationships/image" Target="../media/image18.png"/><Relationship Id="rId40" Type="http://schemas.microsoft.com/office/2007/relationships/hdphoto" Target="../media/hdphoto12.wdp"/><Relationship Id="rId5" Type="http://schemas.microsoft.com/office/2007/relationships/media" Target="../media/media3.wav"/><Relationship Id="rId15" Type="http://schemas.microsoft.com/office/2007/relationships/hdphoto" Target="../media/hdphoto14.wdp"/><Relationship Id="rId23" Type="http://schemas.openxmlformats.org/officeDocument/2006/relationships/image" Target="../media/image11.png"/><Relationship Id="rId28" Type="http://schemas.microsoft.com/office/2007/relationships/hdphoto" Target="../media/hdphoto6.wdp"/><Relationship Id="rId36" Type="http://schemas.microsoft.com/office/2007/relationships/hdphoto" Target="../media/hdphoto10.wdp"/><Relationship Id="rId10" Type="http://schemas.openxmlformats.org/officeDocument/2006/relationships/audio" Target="../media/audio2.wav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audio" Target="../media/media4.wav"/><Relationship Id="rId9" Type="http://schemas.openxmlformats.org/officeDocument/2006/relationships/audio" Target="../media/audio1.wav"/><Relationship Id="rId14" Type="http://schemas.openxmlformats.org/officeDocument/2006/relationships/image" Target="../media/image22.png"/><Relationship Id="rId22" Type="http://schemas.microsoft.com/office/2007/relationships/hdphoto" Target="../media/hdphoto3.wdp"/><Relationship Id="rId27" Type="http://schemas.openxmlformats.org/officeDocument/2006/relationships/image" Target="../media/image13.png"/><Relationship Id="rId30" Type="http://schemas.microsoft.com/office/2007/relationships/hdphoto" Target="../media/hdphoto7.wdp"/><Relationship Id="rId35" Type="http://schemas.openxmlformats.org/officeDocument/2006/relationships/image" Target="../media/image17.png"/><Relationship Id="rId43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9.png"/><Relationship Id="rId18" Type="http://schemas.openxmlformats.org/officeDocument/2006/relationships/image" Target="../media/image4.jpeg"/><Relationship Id="rId26" Type="http://schemas.microsoft.com/office/2007/relationships/hdphoto" Target="../media/hdphoto6.wdp"/><Relationship Id="rId39" Type="http://schemas.openxmlformats.org/officeDocument/2006/relationships/audio" Target="../media/audio9.wav"/><Relationship Id="rId3" Type="http://schemas.microsoft.com/office/2007/relationships/media" Target="../media/media4.wav"/><Relationship Id="rId21" Type="http://schemas.openxmlformats.org/officeDocument/2006/relationships/image" Target="../media/image11.png"/><Relationship Id="rId34" Type="http://schemas.microsoft.com/office/2007/relationships/hdphoto" Target="../media/hdphoto10.wdp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2.wav"/><Relationship Id="rId17" Type="http://schemas.openxmlformats.org/officeDocument/2006/relationships/image" Target="../media/image3.jp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microsoft.com/office/2007/relationships/hdphoto" Target="../media/hdphoto12.wdp"/><Relationship Id="rId2" Type="http://schemas.microsoft.com/office/2007/relationships/media" Target="../media/media2.wav"/><Relationship Id="rId16" Type="http://schemas.microsoft.com/office/2007/relationships/hdphoto" Target="../media/hdphoto15.wdp"/><Relationship Id="rId20" Type="http://schemas.microsoft.com/office/2007/relationships/hdphoto" Target="../media/hdphoto3.wdp"/><Relationship Id="rId29" Type="http://schemas.openxmlformats.org/officeDocument/2006/relationships/image" Target="../media/image15.png"/><Relationship Id="rId41" Type="http://schemas.microsoft.com/office/2007/relationships/hdphoto" Target="../media/hdphoto13.wdp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openxmlformats.org/officeDocument/2006/relationships/audio" Target="../media/audio8.wav"/><Relationship Id="rId24" Type="http://schemas.microsoft.com/office/2007/relationships/hdphoto" Target="../media/hdphoto5.wdp"/><Relationship Id="rId32" Type="http://schemas.microsoft.com/office/2007/relationships/hdphoto" Target="../media/hdphoto9.wdp"/><Relationship Id="rId37" Type="http://schemas.openxmlformats.org/officeDocument/2006/relationships/image" Target="../media/image19.png"/><Relationship Id="rId40" Type="http://schemas.openxmlformats.org/officeDocument/2006/relationships/image" Target="../media/image20.png"/><Relationship Id="rId5" Type="http://schemas.microsoft.com/office/2007/relationships/media" Target="../media/media3.wav"/><Relationship Id="rId15" Type="http://schemas.openxmlformats.org/officeDocument/2006/relationships/image" Target="../media/image26.png"/><Relationship Id="rId23" Type="http://schemas.openxmlformats.org/officeDocument/2006/relationships/image" Target="../media/image12.png"/><Relationship Id="rId28" Type="http://schemas.microsoft.com/office/2007/relationships/hdphoto" Target="../media/hdphoto7.wdp"/><Relationship Id="rId36" Type="http://schemas.microsoft.com/office/2007/relationships/hdphoto" Target="../media/hdphoto11.wdp"/><Relationship Id="rId10" Type="http://schemas.openxmlformats.org/officeDocument/2006/relationships/audio" Target="../media/audio3.wav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" Type="http://schemas.openxmlformats.org/officeDocument/2006/relationships/audio" Target="../media/media4.wav"/><Relationship Id="rId9" Type="http://schemas.openxmlformats.org/officeDocument/2006/relationships/audio" Target="../media/audio1.wav"/><Relationship Id="rId14" Type="http://schemas.openxmlformats.org/officeDocument/2006/relationships/image" Target="../media/image25.png"/><Relationship Id="rId22" Type="http://schemas.microsoft.com/office/2007/relationships/hdphoto" Target="../media/hdphoto4.wdp"/><Relationship Id="rId27" Type="http://schemas.openxmlformats.org/officeDocument/2006/relationships/image" Target="../media/image14.png"/><Relationship Id="rId30" Type="http://schemas.microsoft.com/office/2007/relationships/hdphoto" Target="../media/hdphoto8.wdp"/><Relationship Id="rId35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9.png"/><Relationship Id="rId18" Type="http://schemas.microsoft.com/office/2007/relationships/hdphoto" Target="../media/hdphoto6.wdp"/><Relationship Id="rId26" Type="http://schemas.openxmlformats.org/officeDocument/2006/relationships/image" Target="../media/image29.png"/><Relationship Id="rId3" Type="http://schemas.microsoft.com/office/2007/relationships/media" Target="../media/media4.wav"/><Relationship Id="rId21" Type="http://schemas.openxmlformats.org/officeDocument/2006/relationships/image" Target="../media/image16.png"/><Relationship Id="rId34" Type="http://schemas.openxmlformats.org/officeDocument/2006/relationships/image" Target="../media/image33.png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0.wav"/><Relationship Id="rId17" Type="http://schemas.openxmlformats.org/officeDocument/2006/relationships/image" Target="../media/image13.png"/><Relationship Id="rId25" Type="http://schemas.microsoft.com/office/2007/relationships/hdphoto" Target="../media/hdphoto16.wdp"/><Relationship Id="rId33" Type="http://schemas.microsoft.com/office/2007/relationships/hdphoto" Target="../media/hdphoto20.wdp"/><Relationship Id="rId38" Type="http://schemas.microsoft.com/office/2007/relationships/hdphoto" Target="../media/hdphoto22.wdp"/><Relationship Id="rId2" Type="http://schemas.microsoft.com/office/2007/relationships/media" Target="../media/media2.wav"/><Relationship Id="rId16" Type="http://schemas.openxmlformats.org/officeDocument/2006/relationships/image" Target="../media/image4.jpeg"/><Relationship Id="rId20" Type="http://schemas.microsoft.com/office/2007/relationships/hdphoto" Target="../media/hdphoto8.wdp"/><Relationship Id="rId29" Type="http://schemas.microsoft.com/office/2007/relationships/hdphoto" Target="../media/hdphoto18.wdp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openxmlformats.org/officeDocument/2006/relationships/audio" Target="../media/audio3.wav"/><Relationship Id="rId24" Type="http://schemas.openxmlformats.org/officeDocument/2006/relationships/image" Target="../media/image28.png"/><Relationship Id="rId32" Type="http://schemas.openxmlformats.org/officeDocument/2006/relationships/image" Target="../media/image32.png"/><Relationship Id="rId37" Type="http://schemas.openxmlformats.org/officeDocument/2006/relationships/image" Target="../media/image35.png"/><Relationship Id="rId5" Type="http://schemas.microsoft.com/office/2007/relationships/media" Target="../media/media3.wav"/><Relationship Id="rId15" Type="http://schemas.openxmlformats.org/officeDocument/2006/relationships/image" Target="../media/image3.jpg"/><Relationship Id="rId23" Type="http://schemas.openxmlformats.org/officeDocument/2006/relationships/audio" Target="../media/audio11.wav"/><Relationship Id="rId28" Type="http://schemas.openxmlformats.org/officeDocument/2006/relationships/image" Target="../media/image30.png"/><Relationship Id="rId36" Type="http://schemas.microsoft.com/office/2007/relationships/hdphoto" Target="../media/hdphoto21.wdp"/><Relationship Id="rId10" Type="http://schemas.openxmlformats.org/officeDocument/2006/relationships/audio" Target="../media/audio2.wav"/><Relationship Id="rId19" Type="http://schemas.openxmlformats.org/officeDocument/2006/relationships/image" Target="../media/image15.png"/><Relationship Id="rId31" Type="http://schemas.microsoft.com/office/2007/relationships/hdphoto" Target="../media/hdphoto19.wdp"/><Relationship Id="rId4" Type="http://schemas.openxmlformats.org/officeDocument/2006/relationships/audio" Target="../media/media4.wav"/><Relationship Id="rId9" Type="http://schemas.openxmlformats.org/officeDocument/2006/relationships/audio" Target="../media/audio1.wav"/><Relationship Id="rId14" Type="http://schemas.openxmlformats.org/officeDocument/2006/relationships/image" Target="../media/image27.png"/><Relationship Id="rId22" Type="http://schemas.microsoft.com/office/2007/relationships/hdphoto" Target="../media/hdphoto9.wdp"/><Relationship Id="rId27" Type="http://schemas.microsoft.com/office/2007/relationships/hdphoto" Target="../media/hdphoto17.wdp"/><Relationship Id="rId30" Type="http://schemas.openxmlformats.org/officeDocument/2006/relationships/image" Target="../media/image31.png"/><Relationship Id="rId35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audio" Target="../media/audio3.wav"/><Relationship Id="rId18" Type="http://schemas.openxmlformats.org/officeDocument/2006/relationships/image" Target="../media/image3.jpg"/><Relationship Id="rId26" Type="http://schemas.openxmlformats.org/officeDocument/2006/relationships/audio" Target="../media/audio13.wav"/><Relationship Id="rId39" Type="http://schemas.microsoft.com/office/2007/relationships/hdphoto" Target="../media/hdphoto21.wdp"/><Relationship Id="rId3" Type="http://schemas.microsoft.com/office/2007/relationships/media" Target="../media/media5.wav"/><Relationship Id="rId21" Type="http://schemas.microsoft.com/office/2007/relationships/hdphoto" Target="../media/hdphoto6.wdp"/><Relationship Id="rId34" Type="http://schemas.microsoft.com/office/2007/relationships/hdphoto" Target="../media/hdphoto19.wdp"/><Relationship Id="rId7" Type="http://schemas.microsoft.com/office/2007/relationships/media" Target="../media/media3.wav"/><Relationship Id="rId12" Type="http://schemas.openxmlformats.org/officeDocument/2006/relationships/audio" Target="../media/audio2.wav"/><Relationship Id="rId17" Type="http://schemas.openxmlformats.org/officeDocument/2006/relationships/image" Target="../media/image37.png"/><Relationship Id="rId25" Type="http://schemas.microsoft.com/office/2007/relationships/hdphoto" Target="../media/hdphoto9.wdp"/><Relationship Id="rId33" Type="http://schemas.openxmlformats.org/officeDocument/2006/relationships/image" Target="../media/image31.png"/><Relationship Id="rId38" Type="http://schemas.openxmlformats.org/officeDocument/2006/relationships/image" Target="../media/image34.png"/><Relationship Id="rId2" Type="http://schemas.microsoft.com/office/2007/relationships/media" Target="../media/media2.wav"/><Relationship Id="rId16" Type="http://schemas.openxmlformats.org/officeDocument/2006/relationships/image" Target="../media/image36.png"/><Relationship Id="rId20" Type="http://schemas.openxmlformats.org/officeDocument/2006/relationships/image" Target="../media/image13.png"/><Relationship Id="rId29" Type="http://schemas.openxmlformats.org/officeDocument/2006/relationships/image" Target="../media/image29.png"/><Relationship Id="rId41" Type="http://schemas.microsoft.com/office/2007/relationships/hdphoto" Target="../media/hdphoto22.wdp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24" Type="http://schemas.openxmlformats.org/officeDocument/2006/relationships/image" Target="../media/image16.png"/><Relationship Id="rId32" Type="http://schemas.microsoft.com/office/2007/relationships/hdphoto" Target="../media/hdphoto18.wdp"/><Relationship Id="rId37" Type="http://schemas.openxmlformats.org/officeDocument/2006/relationships/image" Target="../media/image33.png"/><Relationship Id="rId40" Type="http://schemas.openxmlformats.org/officeDocument/2006/relationships/image" Target="../media/image35.png"/><Relationship Id="rId5" Type="http://schemas.microsoft.com/office/2007/relationships/media" Target="../media/media4.wav"/><Relationship Id="rId15" Type="http://schemas.openxmlformats.org/officeDocument/2006/relationships/image" Target="../media/image9.png"/><Relationship Id="rId23" Type="http://schemas.microsoft.com/office/2007/relationships/hdphoto" Target="../media/hdphoto8.wdp"/><Relationship Id="rId28" Type="http://schemas.microsoft.com/office/2007/relationships/hdphoto" Target="../media/hdphoto16.wdp"/><Relationship Id="rId36" Type="http://schemas.microsoft.com/office/2007/relationships/hdphoto" Target="../media/hdphoto20.wdp"/><Relationship Id="rId10" Type="http://schemas.openxmlformats.org/officeDocument/2006/relationships/notesSlide" Target="../notesSlides/notesSlide6.xml"/><Relationship Id="rId19" Type="http://schemas.openxmlformats.org/officeDocument/2006/relationships/image" Target="../media/image4.jpeg"/><Relationship Id="rId31" Type="http://schemas.openxmlformats.org/officeDocument/2006/relationships/image" Target="../media/image30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12.wav"/><Relationship Id="rId22" Type="http://schemas.openxmlformats.org/officeDocument/2006/relationships/image" Target="../media/image15.png"/><Relationship Id="rId27" Type="http://schemas.openxmlformats.org/officeDocument/2006/relationships/image" Target="../media/image28.png"/><Relationship Id="rId30" Type="http://schemas.microsoft.com/office/2007/relationships/hdphoto" Target="../media/hdphoto17.wdp"/><Relationship Id="rId35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audio" Target="../media/audio3.wav"/><Relationship Id="rId18" Type="http://schemas.openxmlformats.org/officeDocument/2006/relationships/image" Target="../media/image3.jpg"/><Relationship Id="rId26" Type="http://schemas.openxmlformats.org/officeDocument/2006/relationships/audio" Target="../media/audio15.wav"/><Relationship Id="rId39" Type="http://schemas.microsoft.com/office/2007/relationships/hdphoto" Target="../media/hdphoto21.wdp"/><Relationship Id="rId3" Type="http://schemas.microsoft.com/office/2007/relationships/media" Target="../media/media5.wav"/><Relationship Id="rId21" Type="http://schemas.microsoft.com/office/2007/relationships/hdphoto" Target="../media/hdphoto6.wdp"/><Relationship Id="rId34" Type="http://schemas.microsoft.com/office/2007/relationships/hdphoto" Target="../media/hdphoto19.wdp"/><Relationship Id="rId7" Type="http://schemas.microsoft.com/office/2007/relationships/media" Target="../media/media3.wav"/><Relationship Id="rId12" Type="http://schemas.openxmlformats.org/officeDocument/2006/relationships/audio" Target="../media/audio2.wav"/><Relationship Id="rId17" Type="http://schemas.openxmlformats.org/officeDocument/2006/relationships/image" Target="../media/image39.png"/><Relationship Id="rId25" Type="http://schemas.microsoft.com/office/2007/relationships/hdphoto" Target="../media/hdphoto9.wdp"/><Relationship Id="rId33" Type="http://schemas.openxmlformats.org/officeDocument/2006/relationships/image" Target="../media/image31.png"/><Relationship Id="rId38" Type="http://schemas.openxmlformats.org/officeDocument/2006/relationships/image" Target="../media/image34.png"/><Relationship Id="rId2" Type="http://schemas.microsoft.com/office/2007/relationships/media" Target="../media/media2.wav"/><Relationship Id="rId16" Type="http://schemas.openxmlformats.org/officeDocument/2006/relationships/image" Target="../media/image38.png"/><Relationship Id="rId20" Type="http://schemas.openxmlformats.org/officeDocument/2006/relationships/image" Target="../media/image13.png"/><Relationship Id="rId29" Type="http://schemas.openxmlformats.org/officeDocument/2006/relationships/image" Target="../media/image29.png"/><Relationship Id="rId41" Type="http://schemas.microsoft.com/office/2007/relationships/hdphoto" Target="../media/hdphoto22.wdp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24" Type="http://schemas.openxmlformats.org/officeDocument/2006/relationships/image" Target="../media/image16.png"/><Relationship Id="rId32" Type="http://schemas.microsoft.com/office/2007/relationships/hdphoto" Target="../media/hdphoto18.wdp"/><Relationship Id="rId37" Type="http://schemas.openxmlformats.org/officeDocument/2006/relationships/image" Target="../media/image33.png"/><Relationship Id="rId40" Type="http://schemas.openxmlformats.org/officeDocument/2006/relationships/image" Target="../media/image35.png"/><Relationship Id="rId5" Type="http://schemas.microsoft.com/office/2007/relationships/media" Target="../media/media4.wav"/><Relationship Id="rId15" Type="http://schemas.openxmlformats.org/officeDocument/2006/relationships/image" Target="../media/image9.png"/><Relationship Id="rId23" Type="http://schemas.microsoft.com/office/2007/relationships/hdphoto" Target="../media/hdphoto8.wdp"/><Relationship Id="rId28" Type="http://schemas.microsoft.com/office/2007/relationships/hdphoto" Target="../media/hdphoto16.wdp"/><Relationship Id="rId36" Type="http://schemas.microsoft.com/office/2007/relationships/hdphoto" Target="../media/hdphoto20.wdp"/><Relationship Id="rId10" Type="http://schemas.openxmlformats.org/officeDocument/2006/relationships/notesSlide" Target="../notesSlides/notesSlide7.xml"/><Relationship Id="rId19" Type="http://schemas.openxmlformats.org/officeDocument/2006/relationships/image" Target="../media/image4.jpeg"/><Relationship Id="rId31" Type="http://schemas.openxmlformats.org/officeDocument/2006/relationships/image" Target="../media/image30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14.wav"/><Relationship Id="rId22" Type="http://schemas.openxmlformats.org/officeDocument/2006/relationships/image" Target="../media/image15.png"/><Relationship Id="rId27" Type="http://schemas.openxmlformats.org/officeDocument/2006/relationships/image" Target="../media/image28.png"/><Relationship Id="rId30" Type="http://schemas.microsoft.com/office/2007/relationships/hdphoto" Target="../media/hdphoto17.wdp"/><Relationship Id="rId35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audio" Target="../media/audio16.wav"/><Relationship Id="rId18" Type="http://schemas.openxmlformats.org/officeDocument/2006/relationships/image" Target="../media/image3.jpg"/><Relationship Id="rId26" Type="http://schemas.openxmlformats.org/officeDocument/2006/relationships/audio" Target="../media/audio17.wav"/><Relationship Id="rId39" Type="http://schemas.microsoft.com/office/2007/relationships/hdphoto" Target="../media/hdphoto21.wdp"/><Relationship Id="rId3" Type="http://schemas.microsoft.com/office/2007/relationships/media" Target="../media/media5.wav"/><Relationship Id="rId21" Type="http://schemas.microsoft.com/office/2007/relationships/hdphoto" Target="../media/hdphoto6.wdp"/><Relationship Id="rId34" Type="http://schemas.microsoft.com/office/2007/relationships/hdphoto" Target="../media/hdphoto19.wdp"/><Relationship Id="rId7" Type="http://schemas.microsoft.com/office/2007/relationships/media" Target="../media/media3.wav"/><Relationship Id="rId12" Type="http://schemas.openxmlformats.org/officeDocument/2006/relationships/audio" Target="../media/audio3.wav"/><Relationship Id="rId17" Type="http://schemas.openxmlformats.org/officeDocument/2006/relationships/image" Target="../media/image41.png"/><Relationship Id="rId25" Type="http://schemas.microsoft.com/office/2007/relationships/hdphoto" Target="../media/hdphoto9.wdp"/><Relationship Id="rId33" Type="http://schemas.openxmlformats.org/officeDocument/2006/relationships/image" Target="../media/image31.png"/><Relationship Id="rId38" Type="http://schemas.openxmlformats.org/officeDocument/2006/relationships/image" Target="../media/image34.png"/><Relationship Id="rId2" Type="http://schemas.microsoft.com/office/2007/relationships/media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13.png"/><Relationship Id="rId29" Type="http://schemas.openxmlformats.org/officeDocument/2006/relationships/image" Target="../media/image29.png"/><Relationship Id="rId41" Type="http://schemas.microsoft.com/office/2007/relationships/hdphoto" Target="../media/hdphoto22.wdp"/><Relationship Id="rId1" Type="http://schemas.openxmlformats.org/officeDocument/2006/relationships/audio" Target="NULL" TargetMode="External"/><Relationship Id="rId6" Type="http://schemas.openxmlformats.org/officeDocument/2006/relationships/audio" Target="../media/media4.wav"/><Relationship Id="rId11" Type="http://schemas.openxmlformats.org/officeDocument/2006/relationships/audio" Target="../media/audio1.wav"/><Relationship Id="rId24" Type="http://schemas.openxmlformats.org/officeDocument/2006/relationships/image" Target="../media/image16.png"/><Relationship Id="rId32" Type="http://schemas.microsoft.com/office/2007/relationships/hdphoto" Target="../media/hdphoto18.wdp"/><Relationship Id="rId37" Type="http://schemas.openxmlformats.org/officeDocument/2006/relationships/image" Target="../media/image33.png"/><Relationship Id="rId40" Type="http://schemas.openxmlformats.org/officeDocument/2006/relationships/image" Target="../media/image35.png"/><Relationship Id="rId5" Type="http://schemas.microsoft.com/office/2007/relationships/media" Target="../media/media4.wav"/><Relationship Id="rId15" Type="http://schemas.openxmlformats.org/officeDocument/2006/relationships/image" Target="../media/image9.png"/><Relationship Id="rId23" Type="http://schemas.microsoft.com/office/2007/relationships/hdphoto" Target="../media/hdphoto8.wdp"/><Relationship Id="rId28" Type="http://schemas.microsoft.com/office/2007/relationships/hdphoto" Target="../media/hdphoto16.wdp"/><Relationship Id="rId36" Type="http://schemas.microsoft.com/office/2007/relationships/hdphoto" Target="../media/hdphoto20.wdp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4.jpeg"/><Relationship Id="rId31" Type="http://schemas.openxmlformats.org/officeDocument/2006/relationships/image" Target="../media/image30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7.xml"/><Relationship Id="rId14" Type="http://schemas.openxmlformats.org/officeDocument/2006/relationships/audio" Target="../media/audio2.wav"/><Relationship Id="rId22" Type="http://schemas.openxmlformats.org/officeDocument/2006/relationships/image" Target="../media/image15.png"/><Relationship Id="rId27" Type="http://schemas.openxmlformats.org/officeDocument/2006/relationships/image" Target="../media/image28.png"/><Relationship Id="rId30" Type="http://schemas.microsoft.com/office/2007/relationships/hdphoto" Target="../media/hdphoto17.wdp"/><Relationship Id="rId35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audio" Target="../media/audio1.wav"/><Relationship Id="rId18" Type="http://schemas.openxmlformats.org/officeDocument/2006/relationships/image" Target="../media/image42.png"/><Relationship Id="rId26" Type="http://schemas.openxmlformats.org/officeDocument/2006/relationships/image" Target="../media/image31.png"/><Relationship Id="rId39" Type="http://schemas.openxmlformats.org/officeDocument/2006/relationships/image" Target="../media/image48.png"/><Relationship Id="rId3" Type="http://schemas.microsoft.com/office/2007/relationships/media" Target="../media/media6.wav"/><Relationship Id="rId21" Type="http://schemas.openxmlformats.org/officeDocument/2006/relationships/image" Target="../media/image3.jpg"/><Relationship Id="rId34" Type="http://schemas.microsoft.com/office/2007/relationships/hdphoto" Target="../media/hdphoto24.wdp"/><Relationship Id="rId42" Type="http://schemas.microsoft.com/office/2007/relationships/hdphoto" Target="../media/hdphoto27.wdp"/><Relationship Id="rId7" Type="http://schemas.microsoft.com/office/2007/relationships/media" Target="../media/media4.wav"/><Relationship Id="rId12" Type="http://schemas.openxmlformats.org/officeDocument/2006/relationships/notesSlide" Target="../notesSlides/notesSlide9.xml"/><Relationship Id="rId17" Type="http://schemas.openxmlformats.org/officeDocument/2006/relationships/image" Target="../media/image9.png"/><Relationship Id="rId25" Type="http://schemas.microsoft.com/office/2007/relationships/hdphoto" Target="../media/hdphoto18.wdp"/><Relationship Id="rId33" Type="http://schemas.openxmlformats.org/officeDocument/2006/relationships/image" Target="../media/image46.png"/><Relationship Id="rId38" Type="http://schemas.microsoft.com/office/2007/relationships/hdphoto" Target="../media/hdphoto10.wdp"/><Relationship Id="rId2" Type="http://schemas.microsoft.com/office/2007/relationships/media" Target="../media/media2.wav"/><Relationship Id="rId16" Type="http://schemas.openxmlformats.org/officeDocument/2006/relationships/audio" Target="../media/audio18.wav"/><Relationship Id="rId20" Type="http://schemas.openxmlformats.org/officeDocument/2006/relationships/image" Target="../media/image44.png"/><Relationship Id="rId29" Type="http://schemas.openxmlformats.org/officeDocument/2006/relationships/image" Target="../media/image35.png"/><Relationship Id="rId41" Type="http://schemas.openxmlformats.org/officeDocument/2006/relationships/image" Target="../media/image49.png"/><Relationship Id="rId1" Type="http://schemas.openxmlformats.org/officeDocument/2006/relationships/audio" Target="NULL" TargetMode="External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7.xml"/><Relationship Id="rId24" Type="http://schemas.openxmlformats.org/officeDocument/2006/relationships/image" Target="../media/image30.png"/><Relationship Id="rId32" Type="http://schemas.microsoft.com/office/2007/relationships/hdphoto" Target="../media/hdphoto23.wdp"/><Relationship Id="rId37" Type="http://schemas.openxmlformats.org/officeDocument/2006/relationships/image" Target="../media/image17.png"/><Relationship Id="rId40" Type="http://schemas.microsoft.com/office/2007/relationships/hdphoto" Target="../media/hdphoto26.wdp"/><Relationship Id="rId5" Type="http://schemas.microsoft.com/office/2007/relationships/media" Target="../media/media5.wav"/><Relationship Id="rId15" Type="http://schemas.openxmlformats.org/officeDocument/2006/relationships/audio" Target="../media/audio3.wav"/><Relationship Id="rId23" Type="http://schemas.openxmlformats.org/officeDocument/2006/relationships/audio" Target="../media/audio19.wav"/><Relationship Id="rId28" Type="http://schemas.openxmlformats.org/officeDocument/2006/relationships/image" Target="../media/image33.png"/><Relationship Id="rId36" Type="http://schemas.microsoft.com/office/2007/relationships/hdphoto" Target="../media/hdphoto25.wdp"/><Relationship Id="rId10" Type="http://schemas.openxmlformats.org/officeDocument/2006/relationships/audio" Target="../media/media3.wav"/><Relationship Id="rId19" Type="http://schemas.openxmlformats.org/officeDocument/2006/relationships/image" Target="../media/image43.png"/><Relationship Id="rId31" Type="http://schemas.openxmlformats.org/officeDocument/2006/relationships/image" Target="../media/image45.png"/><Relationship Id="rId44" Type="http://schemas.microsoft.com/office/2007/relationships/hdphoto" Target="../media/hdphoto28.wdp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audio2.wav"/><Relationship Id="rId22" Type="http://schemas.openxmlformats.org/officeDocument/2006/relationships/image" Target="../media/image4.jpeg"/><Relationship Id="rId27" Type="http://schemas.microsoft.com/office/2007/relationships/hdphoto" Target="../media/hdphoto19.wdp"/><Relationship Id="rId30" Type="http://schemas.microsoft.com/office/2007/relationships/hdphoto" Target="../media/hdphoto22.wdp"/><Relationship Id="rId35" Type="http://schemas.openxmlformats.org/officeDocument/2006/relationships/image" Target="../media/image47.png"/><Relationship Id="rId43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P3Cut_Zoo Sound Effect English28.06.20162042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4428" y="1623188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78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008825"/>
            <a:ext cx="6840760" cy="50558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1151620" y="1268760"/>
            <a:ext cx="7200800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hlinkClick r:id="rId9" action="ppaction://hlinksldjump"/>
          </p:cNvPr>
          <p:cNvSpPr txBox="1"/>
          <p:nvPr/>
        </p:nvSpPr>
        <p:spPr>
          <a:xfrm>
            <a:off x="1187141" y="1574045"/>
            <a:ext cx="7092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smtClean="0">
                <a:solidFill>
                  <a:schemeClr val="bg1"/>
                </a:solidFill>
              </a:rPr>
              <a:t>What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fr-FR" sz="4000" b="1" dirty="0" smtClean="0">
                <a:solidFill>
                  <a:schemeClr val="bg1"/>
                </a:solidFill>
              </a:rPr>
              <a:t>animals live in this cage</a:t>
            </a:r>
            <a:r>
              <a:rPr lang="ru-RU" sz="4000" b="1" dirty="0" smtClean="0">
                <a:solidFill>
                  <a:schemeClr val="bg1"/>
                </a:solidFill>
              </a:rPr>
              <a:t>?</a:t>
            </a:r>
            <a:endParaRPr lang="fr-FR" sz="4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0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56027" y="2423107"/>
            <a:ext cx="609600" cy="6096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397531" y="3501008"/>
            <a:ext cx="4416794" cy="3002388"/>
            <a:chOff x="2221086" y="3428999"/>
            <a:chExt cx="4727178" cy="3442581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1126" b="100000" l="452" r="100000">
                          <a14:foregroundMark x1="11145" y1="76755" x2="11145" y2="76755"/>
                          <a14:foregroundMark x1="9639" y1="75242" x2="9639" y2="75242"/>
                          <a14:foregroundMark x1="6024" y1="74576" x2="6024" y2="74576"/>
                          <a14:backgroundMark x1="7003" y1="75182" x2="7003" y2="75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2" t="72431" r="722" b="3558"/>
            <a:stretch/>
          </p:blipFill>
          <p:spPr>
            <a:xfrm>
              <a:off x="2221086" y="5013176"/>
              <a:ext cx="4727178" cy="1858404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474" y="3428999"/>
              <a:ext cx="2256630" cy="2333739"/>
            </a:xfrm>
            <a:prstGeom prst="rect">
              <a:avLst/>
            </a:prstGeom>
          </p:spPr>
        </p:pic>
        <p:pic>
          <p:nvPicPr>
            <p:cNvPr id="8194" name="Picture 2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52769" l="14734" r="76176"/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39" t="-203" r="24892" b="71439"/>
            <a:stretch/>
          </p:blipFill>
          <p:spPr bwMode="auto">
            <a:xfrm>
              <a:off x="3874559" y="3947471"/>
              <a:ext cx="337402" cy="23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4768785"/>
              <a:ext cx="1315418" cy="1999422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200" b="1" dirty="0" smtClean="0">
                <a:solidFill>
                  <a:schemeClr val="bg1"/>
                </a:solidFill>
              </a:rPr>
              <a:t>rabbit and a worm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96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29" name="96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" y="521268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46" y="10667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9488" r="100000">
                        <a14:foregroundMark x1="30930" y1="77681" x2="39279" y2="79130"/>
                        <a14:foregroundMark x1="31309" y1="74493" x2="39848" y2="7681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8" y="126614"/>
            <a:ext cx="1764203" cy="18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607" b="95024" l="9831" r="90169">
                        <a14:backgroundMark x1="13764" y1="20853" x2="14045" y2="41232"/>
                        <a14:backgroundMark x1="12079" y1="39100" x2="29775" y2="63744"/>
                        <a14:backgroundMark x1="28652" y1="61611" x2="40730" y2="64218"/>
                        <a14:backgroundMark x1="39045" y1="69431" x2="17697" y2="76066"/>
                        <a14:backgroundMark x1="21629" y1="87441" x2="57584" y2="96445"/>
                        <a14:backgroundMark x1="86236" y1="60900" x2="65169" y2="91469"/>
                        <a14:backgroundMark x1="85674" y1="60664" x2="86236" y2="27014"/>
                        <a14:backgroundMark x1="85393" y1="27962" x2="77809" y2="14692"/>
                        <a14:backgroundMark x1="15449" y1="22275" x2="38764" y2="4265"/>
                        <a14:backgroundMark x1="38764" y1="4265" x2="67416" y2="616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4743" r="13197" b="5860"/>
          <a:stretch/>
        </p:blipFill>
        <p:spPr bwMode="auto">
          <a:xfrm>
            <a:off x="-28077" y="16392"/>
            <a:ext cx="1584176" cy="19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97407">
                        <a14:foregroundMark x1="14259" y1="28866" x2="22778" y2="26632"/>
                        <a14:foregroundMark x1="32037" y1="25430" x2="38333" y2="28007"/>
                        <a14:foregroundMark x1="28519" y1="67354" x2="28519" y2="70619"/>
                        <a14:foregroundMark x1="44444" y1="73368" x2="52593" y2="77148"/>
                        <a14:foregroundMark x1="43704" y1="69931" x2="45926" y2="7560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214"/>
            <a:ext cx="1644272" cy="17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" y="3591694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>
                        <a14:foregroundMark x1="51020" y1="11765" x2="44218" y2="21090"/>
                        <a14:foregroundMark x1="64172" y1="13630" x2="75057" y2="2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82" y="5212688"/>
            <a:ext cx="1644376" cy="16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81" y="77610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96" y="3429000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91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rabbi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22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4912" y="2402650"/>
            <a:ext cx="609600" cy="6096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483768" y="3135001"/>
            <a:ext cx="4429296" cy="3384376"/>
            <a:chOff x="2483768" y="3135001"/>
            <a:chExt cx="4429296" cy="3384376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36523" b="100000" l="4834" r="100000">
                          <a14:foregroundMark x1="19287" y1="75586" x2="22363" y2="80143"/>
                          <a14:foregroundMark x1="30762" y1="80143" x2="33887" y2="8665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" t="44088" r="-2725"/>
            <a:stretch/>
          </p:blipFill>
          <p:spPr>
            <a:xfrm>
              <a:off x="2483768" y="3135001"/>
              <a:ext cx="4429296" cy="3384376"/>
            </a:xfrm>
            <a:prstGeom prst="rect">
              <a:avLst/>
            </a:prstGeom>
          </p:spPr>
        </p:pic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25" t="-1" b="64929"/>
            <a:stretch/>
          </p:blipFill>
          <p:spPr bwMode="auto">
            <a:xfrm rot="18109072">
              <a:off x="3660482" y="4420210"/>
              <a:ext cx="478070" cy="597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700" y="4478519"/>
              <a:ext cx="1241563" cy="957293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200" b="1" dirty="0" smtClean="0">
                <a:solidFill>
                  <a:schemeClr val="bg1"/>
                </a:solidFill>
              </a:rPr>
              <a:t>fish and a hippo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53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1" name="53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" y="521268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46" y="10667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9488" r="100000">
                        <a14:foregroundMark x1="30930" y1="77681" x2="39279" y2="79130"/>
                        <a14:foregroundMark x1="31309" y1="74493" x2="39848" y2="7681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8" y="126614"/>
            <a:ext cx="1764203" cy="18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607" b="95024" l="9831" r="90169">
                        <a14:backgroundMark x1="13764" y1="20853" x2="14045" y2="41232"/>
                        <a14:backgroundMark x1="12079" y1="39100" x2="29775" y2="63744"/>
                        <a14:backgroundMark x1="28652" y1="61611" x2="40730" y2="64218"/>
                        <a14:backgroundMark x1="39045" y1="69431" x2="17697" y2="76066"/>
                        <a14:backgroundMark x1="21629" y1="87441" x2="57584" y2="96445"/>
                        <a14:backgroundMark x1="86236" y1="60900" x2="65169" y2="91469"/>
                        <a14:backgroundMark x1="85674" y1="60664" x2="86236" y2="27014"/>
                        <a14:backgroundMark x1="85393" y1="27962" x2="77809" y2="14692"/>
                        <a14:backgroundMark x1="15449" y1="22275" x2="38764" y2="4265"/>
                        <a14:backgroundMark x1="38764" y1="4265" x2="67416" y2="616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4743" r="13197" b="5860"/>
          <a:stretch/>
        </p:blipFill>
        <p:spPr bwMode="auto">
          <a:xfrm>
            <a:off x="-28077" y="16392"/>
            <a:ext cx="1584176" cy="19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97407">
                        <a14:foregroundMark x1="14259" y1="28866" x2="22778" y2="26632"/>
                        <a14:foregroundMark x1="32037" y1="25430" x2="38333" y2="28007"/>
                        <a14:foregroundMark x1="28519" y1="67354" x2="28519" y2="70619"/>
                        <a14:foregroundMark x1="44444" y1="73368" x2="52593" y2="77148"/>
                        <a14:foregroundMark x1="43704" y1="69931" x2="45926" y2="7560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214"/>
            <a:ext cx="1644272" cy="17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" y="3591694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>
                        <a14:foregroundMark x1="51020" y1="11765" x2="44218" y2="21090"/>
                        <a14:foregroundMark x1="64172" y1="13630" x2="75057" y2="2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82" y="5212688"/>
            <a:ext cx="1644376" cy="16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81" y="77610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96" y="3429000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19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0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80"/>
                            </p:stCondLst>
                            <p:childTnLst>
                              <p:par>
                                <p:cTn id="1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97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39464" y="2514600"/>
            <a:ext cx="609600" cy="6096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63888" y="4581128"/>
            <a:ext cx="3098695" cy="2039834"/>
            <a:chOff x="3563888" y="4581128"/>
            <a:chExt cx="3098695" cy="203983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3888" y="4581128"/>
              <a:ext cx="1480649" cy="202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89601">
              <a:off x="5016346" y="4974725"/>
              <a:ext cx="1646237" cy="1646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200" b="1" dirty="0" smtClean="0">
                <a:solidFill>
                  <a:schemeClr val="bg1"/>
                </a:solidFill>
              </a:rPr>
              <a:t>snake and a boa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20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1" name="20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" y="521268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46" y="10667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9488" r="100000">
                        <a14:foregroundMark x1="30930" y1="77681" x2="39279" y2="79130"/>
                        <a14:foregroundMark x1="31309" y1="74493" x2="39848" y2="7681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8" y="126614"/>
            <a:ext cx="1764203" cy="18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2607" b="95024" l="9831" r="90169">
                        <a14:backgroundMark x1="13764" y1="20853" x2="14045" y2="41232"/>
                        <a14:backgroundMark x1="12079" y1="39100" x2="29775" y2="63744"/>
                        <a14:backgroundMark x1="28652" y1="61611" x2="40730" y2="64218"/>
                        <a14:backgroundMark x1="39045" y1="69431" x2="17697" y2="76066"/>
                        <a14:backgroundMark x1="21629" y1="87441" x2="57584" y2="96445"/>
                        <a14:backgroundMark x1="86236" y1="60900" x2="65169" y2="91469"/>
                        <a14:backgroundMark x1="85674" y1="60664" x2="86236" y2="27014"/>
                        <a14:backgroundMark x1="85393" y1="27962" x2="77809" y2="14692"/>
                        <a14:backgroundMark x1="15449" y1="22275" x2="38764" y2="4265"/>
                        <a14:backgroundMark x1="38764" y1="4265" x2="67416" y2="616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4743" r="13197" b="5860"/>
          <a:stretch/>
        </p:blipFill>
        <p:spPr bwMode="auto">
          <a:xfrm>
            <a:off x="-28077" y="16392"/>
            <a:ext cx="1584176" cy="19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97407">
                        <a14:foregroundMark x1="14259" y1="28866" x2="22778" y2="26632"/>
                        <a14:foregroundMark x1="32037" y1="25430" x2="38333" y2="28007"/>
                        <a14:foregroundMark x1="28519" y1="67354" x2="28519" y2="70619"/>
                        <a14:foregroundMark x1="44444" y1="73368" x2="52593" y2="77148"/>
                        <a14:foregroundMark x1="43704" y1="69931" x2="45926" y2="7560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214"/>
            <a:ext cx="1644272" cy="17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" y="3591694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>
                        <a14:foregroundMark x1="51020" y1="11765" x2="44218" y2="21090"/>
                        <a14:foregroundMark x1="64172" y1="13630" x2="75057" y2="2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82" y="5212688"/>
            <a:ext cx="1644376" cy="16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81" y="77610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96" y="3429000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4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snake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7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48"/>
                            </p:stCondLst>
                            <p:childTnLst>
                              <p:par>
                                <p:cTn id="1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713954" y="2398726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126" y="3357854"/>
            <a:ext cx="2090737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898" y="4229463"/>
            <a:ext cx="1243013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600" b="1" dirty="0" smtClean="0">
                <a:solidFill>
                  <a:schemeClr val="bg1"/>
                </a:solidFill>
              </a:rPr>
              <a:t>dog</a:t>
            </a:r>
            <a:r>
              <a:rPr lang="fr-FR" sz="3200" b="1" dirty="0" smtClean="0">
                <a:solidFill>
                  <a:schemeClr val="bg1"/>
                </a:solidFill>
              </a:rPr>
              <a:t> and a raccoon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19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5" name="19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430" y="4904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910" y="184099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1944" r="96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5" r="4456"/>
          <a:stretch/>
        </p:blipFill>
        <p:spPr bwMode="auto">
          <a:xfrm>
            <a:off x="7622707" y="0"/>
            <a:ext cx="1512168" cy="18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72067" y1="14306" x2="74674" y2="17532"/>
                        <a14:foregroundMark x1="69832" y1="22861" x2="93669" y2="26087"/>
                        <a14:foregroundMark x1="93296" y1="26087" x2="68715" y2="24684"/>
                        <a14:foregroundMark x1="70764" y1="13745" x2="76723" y2="2047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28" y="5133591"/>
            <a:ext cx="1887990" cy="179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98619">
                        <a14:foregroundMark x1="16371" y1="53562" x2="20710" y2="58443"/>
                        <a14:foregroundMark x1="28205" y1="56332" x2="31755" y2="60422"/>
                        <a14:backgroundMark x1="25049" y1="91293" x2="25049" y2="91293"/>
                        <a14:backgroundMark x1="86391" y1="63984" x2="86391" y2="6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3" y="1816545"/>
            <a:ext cx="2088231" cy="19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3"/>
            <a:ext cx="2088231" cy="20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98995" l="4681" r="95745">
                        <a14:foregroundMark x1="52766" y1="17085" x2="57872" y2="20101"/>
                        <a14:backgroundMark x1="13617" y1="17839" x2="20426" y2="45477"/>
                        <a14:backgroundMark x1="38298" y1="88191" x2="44255" y2="88191"/>
                        <a14:backgroundMark x1="58298" y1="88442" x2="74043" y2="87437"/>
                        <a14:backgroundMark x1="43830" y1="55276" x2="42979" y2="70101"/>
                        <a14:backgroundMark x1="34043" y1="89447" x2="45957" y2="88442"/>
                        <a14:backgroundMark x1="82553" y1="34171" x2="78723" y2="65829"/>
                        <a14:backgroundMark x1="81702" y1="73116" x2="85106" y2="77638"/>
                        <a14:backgroundMark x1="82553" y1="90704" x2="86809" y2="874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5123" r="13230"/>
          <a:stretch/>
        </p:blipFill>
        <p:spPr bwMode="auto">
          <a:xfrm>
            <a:off x="5872626" y="21783"/>
            <a:ext cx="1243772" cy="208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20" b="96782" l="6431" r="89389">
                        <a14:foregroundMark x1="56592" y1="16552" x2="56913" y2="1862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465" r="9802" b="8007"/>
          <a:stretch/>
        </p:blipFill>
        <p:spPr bwMode="auto">
          <a:xfrm>
            <a:off x="218958" y="5126430"/>
            <a:ext cx="1445099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7" y="3488212"/>
            <a:ext cx="1769963" cy="1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970240" y="43460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02" y="3461562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100000" l="0" r="100000">
                        <a14:foregroundMark x1="33726" y1="19088" x2="53302" y2="236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07" y="1689496"/>
            <a:ext cx="1608836" cy="18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dog000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08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83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749463" y="2327197"/>
            <a:ext cx="609600" cy="6096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2664336" y="3078342"/>
            <a:ext cx="3769735" cy="3531038"/>
            <a:chOff x="2520462" y="3109247"/>
            <a:chExt cx="3769735" cy="3531038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462" y="3813455"/>
              <a:ext cx="2282153" cy="2826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6401" y="3109247"/>
              <a:ext cx="1963796" cy="1659538"/>
            </a:xfrm>
            <a:prstGeom prst="rect">
              <a:avLst/>
            </a:prstGeom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18598">
              <a:off x="5233280" y="3763912"/>
              <a:ext cx="995794" cy="950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600" b="1" dirty="0" smtClean="0">
                <a:solidFill>
                  <a:schemeClr val="bg1"/>
                </a:solidFill>
              </a:rPr>
              <a:t>zebra</a:t>
            </a:r>
            <a:r>
              <a:rPr lang="fr-FR" sz="3200" b="1" dirty="0" smtClean="0">
                <a:solidFill>
                  <a:schemeClr val="bg1"/>
                </a:solidFill>
              </a:rPr>
              <a:t> and a toucan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57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8" name="57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39" y="89099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49" y="184099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02" y="3461562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100000">
                        <a14:foregroundMark x1="33726" y1="19088" x2="53302" y2="236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07" y="1689496"/>
            <a:ext cx="1608836" cy="18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1944" r="96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5" r="4456"/>
          <a:stretch/>
        </p:blipFill>
        <p:spPr bwMode="auto">
          <a:xfrm>
            <a:off x="7622707" y="-29970"/>
            <a:ext cx="1512168" cy="18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>
                        <a14:foregroundMark x1="72067" y1="14306" x2="74674" y2="17532"/>
                        <a14:foregroundMark x1="69832" y1="22861" x2="93669" y2="26087"/>
                        <a14:foregroundMark x1="93296" y1="26087" x2="68715" y2="24684"/>
                        <a14:foregroundMark x1="70764" y1="13745" x2="76723" y2="2047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28" y="5133591"/>
            <a:ext cx="1887990" cy="179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98619">
                        <a14:foregroundMark x1="16371" y1="53562" x2="20710" y2="58443"/>
                        <a14:foregroundMark x1="28205" y1="56332" x2="31755" y2="60422"/>
                        <a14:backgroundMark x1="25049" y1="91293" x2="25049" y2="91293"/>
                        <a14:backgroundMark x1="86391" y1="63984" x2="86391" y2="6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3" y="1816545"/>
            <a:ext cx="2088231" cy="19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3"/>
            <a:ext cx="2088231" cy="20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98995" l="4681" r="95745">
                        <a14:foregroundMark x1="52766" y1="17085" x2="57872" y2="20101"/>
                        <a14:backgroundMark x1="13617" y1="17839" x2="20426" y2="45477"/>
                        <a14:backgroundMark x1="38298" y1="88191" x2="44255" y2="88191"/>
                        <a14:backgroundMark x1="58298" y1="88442" x2="74043" y2="87437"/>
                        <a14:backgroundMark x1="43830" y1="55276" x2="42979" y2="70101"/>
                        <a14:backgroundMark x1="34043" y1="89447" x2="45957" y2="88442"/>
                        <a14:backgroundMark x1="82553" y1="34171" x2="78723" y2="65829"/>
                        <a14:backgroundMark x1="81702" y1="73116" x2="85106" y2="77638"/>
                        <a14:backgroundMark x1="82553" y1="90704" x2="86809" y2="874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5123" r="13230"/>
          <a:stretch/>
        </p:blipFill>
        <p:spPr bwMode="auto">
          <a:xfrm>
            <a:off x="5877030" y="0"/>
            <a:ext cx="1243772" cy="208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920" b="96782" l="6431" r="89389">
                        <a14:foregroundMark x1="56592" y1="16552" x2="56913" y2="1862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465" r="9802" b="8007"/>
          <a:stretch/>
        </p:blipFill>
        <p:spPr bwMode="auto">
          <a:xfrm>
            <a:off x="218958" y="5126430"/>
            <a:ext cx="1445099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7" y="3488212"/>
            <a:ext cx="1769963" cy="1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978989" y="46199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3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zebra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689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97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99580" y="2327197"/>
            <a:ext cx="609600" cy="609600"/>
          </a:xfrm>
          <a:prstGeom prst="rect">
            <a:avLst/>
          </a:prstGeom>
        </p:spPr>
      </p:pic>
      <p:grpSp>
        <p:nvGrpSpPr>
          <p:cNvPr id="19" name="Группа 18"/>
          <p:cNvGrpSpPr/>
          <p:nvPr/>
        </p:nvGrpSpPr>
        <p:grpSpPr>
          <a:xfrm>
            <a:off x="2554594" y="4239098"/>
            <a:ext cx="3635118" cy="2446709"/>
            <a:chOff x="2554594" y="4239098"/>
            <a:chExt cx="3635118" cy="2446709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8999" y="4239098"/>
              <a:ext cx="1890713" cy="24467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277913">
              <a:off x="2795188" y="4163524"/>
              <a:ext cx="1444625" cy="1925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Crocodiles</a:t>
            </a:r>
            <a:r>
              <a:rPr lang="fr-FR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66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7" name="66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46" y="5224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089" y="208627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02" y="3461562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>
                        <a14:foregroundMark x1="33726" y1="19088" x2="53302" y2="236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07" y="1689496"/>
            <a:ext cx="1608836" cy="18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1944" r="96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5" r="4456"/>
          <a:stretch/>
        </p:blipFill>
        <p:spPr bwMode="auto">
          <a:xfrm>
            <a:off x="7671041" y="-4610"/>
            <a:ext cx="1512168" cy="18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100000" l="0" r="100000">
                        <a14:foregroundMark x1="72067" y1="14306" x2="74674" y2="17532"/>
                        <a14:foregroundMark x1="69832" y1="22861" x2="93669" y2="26087"/>
                        <a14:foregroundMark x1="93296" y1="26087" x2="68715" y2="24684"/>
                        <a14:foregroundMark x1="70764" y1="13745" x2="76723" y2="2047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28" y="5133591"/>
            <a:ext cx="1887990" cy="179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98619">
                        <a14:foregroundMark x1="16371" y1="53562" x2="20710" y2="58443"/>
                        <a14:foregroundMark x1="28205" y1="56332" x2="31755" y2="60422"/>
                        <a14:backgroundMark x1="25049" y1="91293" x2="25049" y2="91293"/>
                        <a14:backgroundMark x1="86391" y1="63984" x2="86391" y2="6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3" y="1816545"/>
            <a:ext cx="2088231" cy="19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52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3"/>
            <a:ext cx="2088231" cy="20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98995" l="4681" r="95745">
                        <a14:foregroundMark x1="52766" y1="17085" x2="57872" y2="20101"/>
                        <a14:backgroundMark x1="13617" y1="17839" x2="20426" y2="45477"/>
                        <a14:backgroundMark x1="38298" y1="88191" x2="44255" y2="88191"/>
                        <a14:backgroundMark x1="58298" y1="88442" x2="74043" y2="87437"/>
                        <a14:backgroundMark x1="43830" y1="55276" x2="42979" y2="70101"/>
                        <a14:backgroundMark x1="34043" y1="89447" x2="45957" y2="88442"/>
                        <a14:backgroundMark x1="82553" y1="34171" x2="78723" y2="65829"/>
                        <a14:backgroundMark x1="81702" y1="73116" x2="85106" y2="77638"/>
                        <a14:backgroundMark x1="82553" y1="90704" x2="86809" y2="874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5123" r="13230"/>
          <a:stretch/>
        </p:blipFill>
        <p:spPr bwMode="auto">
          <a:xfrm>
            <a:off x="5860930" y="6186"/>
            <a:ext cx="1243772" cy="208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920" b="96782" l="6431" r="89389">
                        <a14:foregroundMark x1="56592" y1="16552" x2="56913" y2="1862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465" r="9802" b="8007"/>
          <a:stretch/>
        </p:blipFill>
        <p:spPr bwMode="auto">
          <a:xfrm>
            <a:off x="218958" y="5126430"/>
            <a:ext cx="1445099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7" y="3488212"/>
            <a:ext cx="1769963" cy="1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60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87601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89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crocodi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7" dur="9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84986" y="2476128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340535" y="3214477"/>
            <a:ext cx="4429296" cy="3384376"/>
            <a:chOff x="5066180" y="3265232"/>
            <a:chExt cx="4429296" cy="3384376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066180" y="3265232"/>
              <a:ext cx="4429296" cy="3384376"/>
              <a:chOff x="2483768" y="3135001"/>
              <a:chExt cx="4429296" cy="3384376"/>
            </a:xfrm>
          </p:grpSpPr>
          <p:pic>
            <p:nvPicPr>
              <p:cNvPr id="47" name="Рисунок 46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BEBA8EAE-BF5A-486C-A8C5-ECC9F3942E4B}">
                    <a14:imgProps xmlns:a14="http://schemas.microsoft.com/office/drawing/2010/main">
                      <a14:imgLayer r:embed="rId34">
                        <a14:imgEffect>
                          <a14:backgroundRemoval t="36523" b="100000" l="4834" r="100000">
                            <a14:foregroundMark x1="19287" y1="75586" x2="22363" y2="80143"/>
                            <a14:foregroundMark x1="30762" y1="80143" x2="33887" y2="86654"/>
                          </a14:backgroundRemoval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" t="44088" r="-2725"/>
              <a:stretch/>
            </p:blipFill>
            <p:spPr>
              <a:xfrm>
                <a:off x="2483768" y="3135001"/>
                <a:ext cx="4429296" cy="3384376"/>
              </a:xfrm>
              <a:prstGeom prst="rect">
                <a:avLst/>
              </a:prstGeom>
            </p:spPr>
          </p:pic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5634" y="4429644"/>
                <a:ext cx="1241563" cy="957293"/>
              </a:xfrm>
              <a:prstGeom prst="rect">
                <a:avLst/>
              </a:prstGeom>
            </p:spPr>
          </p:pic>
        </p:grpSp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6983" y="4199834"/>
              <a:ext cx="1092504" cy="1069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hippo and </a:t>
            </a:r>
            <a:r>
              <a:rPr lang="fr-FR" sz="3600" b="1" dirty="0" smtClean="0">
                <a:solidFill>
                  <a:schemeClr val="bg1"/>
                </a:solidFill>
              </a:rPr>
              <a:t>a swan</a:t>
            </a:r>
            <a:r>
              <a:rPr lang="fr-FR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12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9" name="12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130" y="4904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25" y="184099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02" y="3461562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100000" l="0" r="100000">
                        <a14:foregroundMark x1="33726" y1="19088" x2="53302" y2="2364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07" y="1689496"/>
            <a:ext cx="1608836" cy="188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0" b="100000" l="1944" r="967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5" r="4456"/>
          <a:stretch/>
        </p:blipFill>
        <p:spPr bwMode="auto">
          <a:xfrm>
            <a:off x="7622707" y="-73023"/>
            <a:ext cx="1512168" cy="184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>
                        <a14:foregroundMark x1="72067" y1="14306" x2="74674" y2="17532"/>
                        <a14:foregroundMark x1="69832" y1="22861" x2="93669" y2="26087"/>
                        <a14:foregroundMark x1="93296" y1="26087" x2="68715" y2="24684"/>
                        <a14:foregroundMark x1="70764" y1="13745" x2="76723" y2="2047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828" y="5133591"/>
            <a:ext cx="1887990" cy="179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0" b="100000" l="0" r="98619">
                        <a14:foregroundMark x1="16371" y1="53562" x2="20710" y2="58443"/>
                        <a14:foregroundMark x1="28205" y1="56332" x2="31755" y2="60422"/>
                        <a14:backgroundMark x1="25049" y1="91293" x2="25049" y2="91293"/>
                        <a14:backgroundMark x1="86391" y1="63984" x2="86391" y2="6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3" y="1816545"/>
            <a:ext cx="2088231" cy="19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54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3"/>
            <a:ext cx="2088231" cy="208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 rotWithShape="1"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98995" l="4681" r="95745">
                        <a14:foregroundMark x1="52766" y1="17085" x2="57872" y2="20101"/>
                        <a14:backgroundMark x1="13617" y1="17839" x2="20426" y2="45477"/>
                        <a14:backgroundMark x1="38298" y1="88191" x2="44255" y2="88191"/>
                        <a14:backgroundMark x1="58298" y1="88442" x2="74043" y2="87437"/>
                        <a14:backgroundMark x1="43830" y1="55276" x2="42979" y2="70101"/>
                        <a14:backgroundMark x1="34043" y1="89447" x2="45957" y2="88442"/>
                        <a14:backgroundMark x1="82553" y1="34171" x2="78723" y2="65829"/>
                        <a14:backgroundMark x1="81702" y1="73116" x2="85106" y2="77638"/>
                        <a14:backgroundMark x1="82553" y1="90704" x2="86809" y2="8743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99" t="5123" r="13230"/>
          <a:stretch/>
        </p:blipFill>
        <p:spPr bwMode="auto">
          <a:xfrm>
            <a:off x="5816544" y="31593"/>
            <a:ext cx="1243772" cy="208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 rotWithShape="1"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920" b="96782" l="6431" r="89389">
                        <a14:foregroundMark x1="56592" y1="16552" x2="56913" y2="1862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1" t="5465" r="9802" b="8007"/>
          <a:stretch/>
        </p:blipFill>
        <p:spPr bwMode="auto">
          <a:xfrm>
            <a:off x="218958" y="5126430"/>
            <a:ext cx="1445099" cy="170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17" y="3488212"/>
            <a:ext cx="1769963" cy="18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975899" y="43460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17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10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51"/>
                            </p:stCondLst>
                            <p:childTnLst>
                              <p:par>
                                <p:cTn id="1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97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2771800" y="2518743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grpSp>
        <p:nvGrpSpPr>
          <p:cNvPr id="28" name="Группа 27"/>
          <p:cNvGrpSpPr/>
          <p:nvPr/>
        </p:nvGrpSpPr>
        <p:grpSpPr>
          <a:xfrm>
            <a:off x="2406279" y="3135001"/>
            <a:ext cx="4468425" cy="3499774"/>
            <a:chOff x="2406279" y="3135001"/>
            <a:chExt cx="4468425" cy="3499774"/>
          </a:xfrm>
        </p:grpSpPr>
        <p:pic>
          <p:nvPicPr>
            <p:cNvPr id="15369" name="Picture 9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279" y="4165372"/>
              <a:ext cx="2234178" cy="2432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36" cstate="print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0" b="100000" l="9918" r="899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67" t="2254" r="10383"/>
            <a:stretch/>
          </p:blipFill>
          <p:spPr>
            <a:xfrm>
              <a:off x="4285520" y="3135001"/>
              <a:ext cx="2589184" cy="3499774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A fox and </a:t>
            </a:r>
            <a:r>
              <a:rPr lang="fr-FR" sz="3200" b="1" dirty="0" smtClean="0">
                <a:solidFill>
                  <a:schemeClr val="bg1"/>
                </a:solidFill>
              </a:rPr>
              <a:t>a hedgehog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80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1" name="80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73" y="34994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98619">
                        <a14:foregroundMark x1="16371" y1="53562" x2="20710" y2="58443"/>
                        <a14:foregroundMark x1="28205" y1="56332" x2="31755" y2="60422"/>
                        <a14:backgroundMark x1="25049" y1="91293" x2="25049" y2="91293"/>
                        <a14:backgroundMark x1="86391" y1="63984" x2="86391" y2="6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57" y="1816545"/>
            <a:ext cx="2088231" cy="19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35576" b="80485" l="27985" r="73405">
                        <a14:backgroundMark x1="34112" y1="77576" x2="39735" y2="80364"/>
                        <a14:backgroundMark x1="65066" y1="78485" x2="57928" y2="81152"/>
                        <a14:backgroundMark x1="48958" y1="79939" x2="47189" y2="80909"/>
                        <a14:backgroundMark x1="62034" y1="75515" x2="62034" y2="76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72" t="36363" r="27242" b="19561"/>
          <a:stretch/>
        </p:blipFill>
        <p:spPr>
          <a:xfrm>
            <a:off x="0" y="5199202"/>
            <a:ext cx="1828609" cy="16445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0" r="100000">
                        <a14:foregroundMark x1="50202" y1="11392" x2="39718" y2="20570"/>
                        <a14:foregroundMark x1="40726" y1="13449" x2="36895" y2="23576"/>
                        <a14:foregroundMark x1="38105" y1="15823" x2="37298" y2="2310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02"/>
          <a:stretch/>
        </p:blipFill>
        <p:spPr bwMode="auto">
          <a:xfrm>
            <a:off x="4687097" y="-51496"/>
            <a:ext cx="1607489" cy="21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98129" l="2928" r="100000">
                        <a14:foregroundMark x1="13964" y1="19728" x2="19144" y2="30612"/>
                        <a14:foregroundMark x1="29955" y1="18367" x2="30405" y2="27721"/>
                        <a14:foregroundMark x1="27928" y1="18707" x2="26351" y2="2755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78" y="5199202"/>
            <a:ext cx="1921057" cy="176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18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9" cstate="print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BEBA8EAE-BF5A-486C-A8C5-ECC9F3942E4B}">
                <a14:imgProps xmlns:a14="http://schemas.microsoft.com/office/drawing/2010/main">
                  <a14:imgLayer r:embed="rId62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63" cstate="print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13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f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77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78"/>
                            </p:stCondLst>
                            <p:childTnLst>
                              <p:par>
                                <p:cTn id="1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97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608817" y="3645024"/>
            <a:ext cx="3674327" cy="3004046"/>
            <a:chOff x="2608817" y="3645024"/>
            <a:chExt cx="3674327" cy="300404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817" y="3645024"/>
              <a:ext cx="1819167" cy="30040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269" y="4880595"/>
              <a:ext cx="1920875" cy="1768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36" name="MP3Cut_awesome 29.06.2016183554.wav">
            <a:hlinkClick r:id="" action="ppaction://media"/>
          </p:cNvPr>
          <p:cNvPicPr>
            <a:picLocks noChangeAspect="1"/>
          </p:cNvPicPr>
          <p:nvPr>
            <a:audioFile r:link="rId27"/>
            <p:extLst>
              <p:ext uri="{DAA4B4D4-6D71-4841-9C94-3DE7FCFB9230}">
                <p14:media xmlns:p14="http://schemas.microsoft.com/office/powerpoint/2010/main" r:embed="rId28">
                  <p14:trim st="293.0668" end="1069.6939"/>
                </p14:media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2330962" y="2391081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370370"/>
            <a:ext cx="4819597" cy="469579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A kangaroo and </a:t>
            </a:r>
            <a:r>
              <a:rPr lang="fr-FR" sz="2800" b="1" dirty="0" smtClean="0">
                <a:solidFill>
                  <a:schemeClr val="bg1"/>
                </a:solidFill>
              </a:rPr>
              <a:t>a quoll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52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2" name="52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73" y="34994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100000" l="0" r="98619">
                        <a14:foregroundMark x1="16371" y1="53562" x2="20710" y2="58443"/>
                        <a14:foregroundMark x1="28205" y1="56332" x2="31755" y2="60422"/>
                        <a14:backgroundMark x1="25049" y1="91293" x2="25049" y2="91293"/>
                        <a14:backgroundMark x1="86391" y1="63984" x2="86391" y2="63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57" y="1816545"/>
            <a:ext cx="2088231" cy="199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35576" b="80485" l="27985" r="73405">
                        <a14:backgroundMark x1="34112" y1="77576" x2="39735" y2="80364"/>
                        <a14:backgroundMark x1="65066" y1="78485" x2="57928" y2="81152"/>
                        <a14:backgroundMark x1="48958" y1="79939" x2="47189" y2="80909"/>
                        <a14:backgroundMark x1="62034" y1="75515" x2="62034" y2="76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72" t="36363" r="27242" b="19561"/>
          <a:stretch/>
        </p:blipFill>
        <p:spPr>
          <a:xfrm>
            <a:off x="0" y="5199202"/>
            <a:ext cx="1828609" cy="164459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100000" l="0" r="100000">
                        <a14:foregroundMark x1="50202" y1="11392" x2="39718" y2="20570"/>
                        <a14:foregroundMark x1="40726" y1="13449" x2="36895" y2="23576"/>
                        <a14:foregroundMark x1="38105" y1="15823" x2="37298" y2="2310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002"/>
          <a:stretch/>
        </p:blipFill>
        <p:spPr bwMode="auto">
          <a:xfrm>
            <a:off x="4687097" y="-51496"/>
            <a:ext cx="1607489" cy="21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98129" l="2928" r="100000">
                        <a14:foregroundMark x1="13964" y1="19728" x2="19144" y2="30612"/>
                        <a14:foregroundMark x1="29955" y1="18367" x2="30405" y2="27721"/>
                        <a14:foregroundMark x1="27928" y1="18707" x2="26351" y2="2755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78" y="5199202"/>
            <a:ext cx="1921057" cy="1768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50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5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кенгур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9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68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603126" y="2420888"/>
            <a:ext cx="609600" cy="609600"/>
          </a:xfrm>
          <a:prstGeom prst="rect">
            <a:avLst/>
          </a:prstGeom>
        </p:spPr>
      </p:pic>
      <p:pic>
        <p:nvPicPr>
          <p:cNvPr id="21" name="pronunciation_en_echidna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538686" y="2339487"/>
            <a:ext cx="609600" cy="6096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699793" y="3284984"/>
            <a:ext cx="3714821" cy="3324522"/>
            <a:chOff x="2699793" y="3284984"/>
            <a:chExt cx="3714821" cy="3324522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3" y="4402767"/>
              <a:ext cx="1953112" cy="2206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611" y="3284984"/>
              <a:ext cx="1914003" cy="1904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0580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62066" y="2417922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P</a:t>
            </a:r>
            <a:r>
              <a:rPr lang="en-US" sz="3200" b="1" dirty="0" smtClean="0">
                <a:solidFill>
                  <a:schemeClr val="bg1"/>
                </a:solidFill>
              </a:rPr>
              <a:t>latypus and </a:t>
            </a:r>
            <a:r>
              <a:rPr lang="fr-FR" sz="3200" b="1" dirty="0" smtClean="0">
                <a:solidFill>
                  <a:schemeClr val="bg1"/>
                </a:solidFill>
              </a:rPr>
              <a:t>echidna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10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6" name="10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30" y="33669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0" b="100000" l="6207" r="100000">
                        <a14:foregroundMark x1="43621" y1="18665" x2="43621" y2="28883"/>
                        <a14:foregroundMark x1="37586" y1="22752" x2="53793" y2="30790"/>
                        <a14:foregroundMark x1="42241" y1="15940" x2="48448" y2="28610"/>
                        <a14:foregroundMark x1="37241" y1="20845" x2="47414" y2="28883"/>
                        <a14:foregroundMark x1="36897" y1="24659" x2="46207" y2="32153"/>
                        <a14:foregroundMark x1="69138" y1="17030" x2="61897" y2="34877"/>
                        <a14:foregroundMark x1="64483" y1="19210" x2="60862" y2="31335"/>
                        <a14:foregroundMark x1="66724" y1="23025" x2="77069" y2="21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780"/>
            <a:ext cx="1867298" cy="178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100000" l="8590" r="93718">
                        <a14:foregroundMark x1="73974" y1="24927" x2="7846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08" r="9291" b="-708"/>
          <a:stretch/>
        </p:blipFill>
        <p:spPr bwMode="auto">
          <a:xfrm>
            <a:off x="179513" y="5248534"/>
            <a:ext cx="1687786" cy="15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0" b="100000" l="0" r="100000">
                        <a14:foregroundMark x1="59488" y1="10490" x2="66098" y2="23497"/>
                        <a14:foregroundMark x1="67377" y1="8951" x2="56077" y2="1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7" y="72133"/>
            <a:ext cx="1809079" cy="18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8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82" r="9754" b="8090"/>
          <a:stretch/>
        </p:blipFill>
        <p:spPr>
          <a:xfrm>
            <a:off x="7252950" y="4869160"/>
            <a:ext cx="1900129" cy="2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platyp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08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97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4.34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36767" y="2525401"/>
            <a:ext cx="609600" cy="609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948" y="3501008"/>
            <a:ext cx="4084011" cy="3269978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738" l="9988" r="98173">
                        <a14:foregroundMark x1="42022" y1="15833" x2="46285" y2="2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-7735" r="3122" b="15689"/>
          <a:stretch/>
        </p:blipFill>
        <p:spPr bwMode="auto">
          <a:xfrm>
            <a:off x="4594240" y="4906809"/>
            <a:ext cx="1390660" cy="10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93" b="76048" l="2601" r="82081">
                        <a14:foregroundMark x1="15517" y1="23214" x2="19253" y2="24405"/>
                        <a14:foregroundMark x1="16954" y1="31548" x2="16954" y2="31548"/>
                        <a14:foregroundMark x1="19253" y1="29464" x2="19253" y2="29464"/>
                        <a14:backgroundMark x1="41908" y1="26347" x2="40173" y2="3413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32" r="14733" b="30253"/>
          <a:stretch/>
        </p:blipFill>
        <p:spPr bwMode="auto">
          <a:xfrm>
            <a:off x="3635896" y="4385057"/>
            <a:ext cx="1198141" cy="94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738" l="9988" r="98173">
                        <a14:foregroundMark x1="42022" y1="15833" x2="46285" y2="2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4736" r="3122" b="3219"/>
          <a:stretch/>
        </p:blipFill>
        <p:spPr bwMode="auto">
          <a:xfrm flipH="1">
            <a:off x="4921" y="5225154"/>
            <a:ext cx="1635739" cy="16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89877" l="0" r="90000">
                        <a14:foregroundMark x1="17143" y1="24444" x2="17143" y2="24444"/>
                        <a14:backgroundMark x1="78286" y1="12099" x2="59714" y2="47901"/>
                        <a14:backgroundMark x1="66857" y1="4691" x2="87429" y2="28148"/>
                        <a14:backgroundMark x1="60000" y1="1235" x2="80000" y2="5926"/>
                        <a14:backgroundMark x1="17143" y1="10123" x2="56000" y2="0"/>
                        <a14:backgroundMark x1="16000" y1="8148" x2="7429" y2="22963"/>
                        <a14:backgroundMark x1="4000" y1="32840" x2="10000" y2="35062"/>
                        <a14:backgroundMark x1="36286" y1="31111" x2="22286" y2="37531"/>
                        <a14:backgroundMark x1="45714" y1="18765" x2="47429" y2="24444"/>
                        <a14:backgroundMark x1="16857" y1="62716" x2="11429" y2="79506"/>
                        <a14:backgroundMark x1="11143" y1="81235" x2="20286" y2="87407"/>
                        <a14:backgroundMark x1="31429" y1="46420" x2="19714" y2="57284"/>
                        <a14:backgroundMark x1="21714" y1="87160" x2="86000" y2="86173"/>
                        <a14:backgroundMark x1="85714" y1="64691" x2="84000" y2="86173"/>
                        <a14:backgroundMark x1="74286" y1="75062" x2="78000" y2="733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32" r="14733" b="14083"/>
          <a:stretch/>
        </p:blipFill>
        <p:spPr bwMode="auto">
          <a:xfrm>
            <a:off x="5508104" y="260648"/>
            <a:ext cx="1584176" cy="170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8416" r="83416">
                        <a14:foregroundMark x1="14851" y1="55213" x2="40099" y2="87915"/>
                        <a14:foregroundMark x1="14356" y1="67536" x2="18564" y2="73223"/>
                        <a14:foregroundMark x1="16089" y1="71327" x2="18069" y2="74882"/>
                        <a14:foregroundMark x1="47772" y1="90521" x2="43069" y2="92654"/>
                        <a14:foregroundMark x1="42327" y1="93128" x2="31436" y2="87204"/>
                        <a14:foregroundMark x1="32426" y1="88152" x2="24257" y2="87915"/>
                        <a14:foregroundMark x1="23762" y1="87915" x2="19059" y2="80095"/>
                        <a14:foregroundMark x1="18317" y1="80806" x2="16337" y2="74645"/>
                        <a14:foregroundMark x1="29703" y1="54976" x2="37376" y2="60900"/>
                        <a14:foregroundMark x1="46782" y1="68957" x2="38861" y2="63270"/>
                        <a14:foregroundMark x1="37871" y1="62796" x2="34653" y2="55924"/>
                        <a14:foregroundMark x1="34406" y1="55924" x2="38366" y2="61137"/>
                        <a14:foregroundMark x1="29950" y1="51185" x2="34406" y2="49052"/>
                        <a14:foregroundMark x1="34901" y1="50000" x2="36634" y2="45024"/>
                        <a14:foregroundMark x1="53713" y1="23934" x2="71782" y2="63033"/>
                        <a14:foregroundMark x1="16584" y1="58768" x2="23762" y2="75592"/>
                        <a14:foregroundMark x1="59406" y1="55450" x2="51485" y2="63033"/>
                        <a14:foregroundMark x1="51485" y1="62559" x2="55693" y2="55924"/>
                        <a14:foregroundMark x1="42327" y1="36967" x2="46782" y2="34597"/>
                        <a14:foregroundMark x1="47030" y1="36019" x2="53218" y2="41706"/>
                        <a14:foregroundMark x1="48515" y1="38626" x2="56436" y2="43128"/>
                        <a14:foregroundMark x1="53465" y1="43365" x2="47772" y2="39336"/>
                        <a14:foregroundMark x1="50990" y1="13033" x2="54455" y2="13033"/>
                        <a14:foregroundMark x1="58911" y1="15166" x2="69059" y2="23460"/>
                        <a14:foregroundMark x1="61634" y1="16351" x2="69802" y2="22275"/>
                        <a14:foregroundMark x1="69554" y1="24645" x2="75248" y2="26540"/>
                        <a14:foregroundMark x1="76733" y1="26777" x2="79703" y2="38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5" t="6295" r="16099" b="5808"/>
          <a:stretch/>
        </p:blipFill>
        <p:spPr bwMode="auto">
          <a:xfrm>
            <a:off x="7598922" y="5285376"/>
            <a:ext cx="1625119" cy="16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056" b="92214" l="9966" r="96220">
                        <a14:foregroundMark x1="30241" y1="50365" x2="35052" y2="49635"/>
                        <a14:foregroundMark x1="76289" y1="43309" x2="87629" y2="44769"/>
                        <a14:foregroundMark x1="63918" y1="32847" x2="58076" y2="37470"/>
                        <a14:backgroundMark x1="72852" y1="54745" x2="72852" y2="54745"/>
                        <a14:backgroundMark x1="39175" y1="14599" x2="16495" y2="29440"/>
                        <a14:backgroundMark x1="73883" y1="12895" x2="68385" y2="39416"/>
                        <a14:backgroundMark x1="90722" y1="56691" x2="91409" y2="65937"/>
                        <a14:backgroundMark x1="71821" y1="73723" x2="78007" y2="80535"/>
                        <a14:backgroundMark x1="81787" y1="61071" x2="80756" y2="61557"/>
                        <a14:backgroundMark x1="12027" y1="59611" x2="28866" y2="63747"/>
                        <a14:backgroundMark x1="71821" y1="56204" x2="71821" y2="5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50" y="1674689"/>
            <a:ext cx="14860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2697" r="94220">
                        <a14:foregroundMark x1="44931" y1="11258" x2="48848" y2="1898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4085990" y="14485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5" y="3588022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39269" y1="63432" x2="49543" y2="70537"/>
                        <a14:foregroundMark x1="36758" y1="64471" x2="44749" y2="70537"/>
                        <a14:foregroundMark x1="57078" y1="62738" x2="65753" y2="73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6" y="16000"/>
            <a:ext cx="1257911" cy="18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7746954" y="-41843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А </a:t>
            </a:r>
            <a:r>
              <a:rPr lang="en-US" sz="3200" b="1" dirty="0" smtClean="0">
                <a:solidFill>
                  <a:schemeClr val="bg1"/>
                </a:solidFill>
              </a:rPr>
              <a:t>duck </a:t>
            </a:r>
            <a:r>
              <a:rPr lang="fr-FR" sz="3200" b="1" dirty="0" smtClean="0">
                <a:solidFill>
                  <a:schemeClr val="bg1"/>
                </a:solidFill>
              </a:rPr>
              <a:t> and a swan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 22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3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3752" y1="28029" x2="32659" y2="37886"/>
                        <a14:foregroundMark x1="43860" y1="30048" x2="53171" y2="38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" t="-4163" r="-529" b="4163"/>
          <a:stretch/>
        </p:blipFill>
        <p:spPr bwMode="auto">
          <a:xfrm>
            <a:off x="-11838" y="1611079"/>
            <a:ext cx="1599494" cy="20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звук 8">
            <a:hlinkClick r:id="" action="ppaction://noaction" highlightClick="1">
              <a:snd r:embed="rId42" name="22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En-us-du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1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51"/>
                            </p:stCondLst>
                            <p:childTnLst>
                              <p:par>
                                <p:cTn id="1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464309" y="2468532"/>
            <a:ext cx="609600" cy="609600"/>
          </a:xfrm>
          <a:prstGeom prst="rect">
            <a:avLst/>
          </a:prstGeom>
        </p:spPr>
      </p:pic>
      <p:pic>
        <p:nvPicPr>
          <p:cNvPr id="23" name="pronunciation_en_numba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62066" y="2440170"/>
            <a:ext cx="609600" cy="609600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2464309" y="3060358"/>
            <a:ext cx="4054865" cy="3470752"/>
            <a:chOff x="2464309" y="3060358"/>
            <a:chExt cx="4054865" cy="3470752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0" b="95395" l="0" r="89758">
                          <a14:foregroundMark x1="33147" y1="25658" x2="37058" y2="33717"/>
                          <a14:foregroundMark x1="35754" y1="93586" x2="56052" y2="953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075" t="3600" r="12020"/>
            <a:stretch/>
          </p:blipFill>
          <p:spPr bwMode="auto">
            <a:xfrm>
              <a:off x="2464309" y="3060358"/>
              <a:ext cx="2342817" cy="20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690" b="100000" l="0" r="100000">
                          <a14:foregroundMark x1="15400" y1="1690" x2="15400" y2="1690"/>
                          <a14:backgroundMark x1="5200" y1="41127" x2="25200" y2="56056"/>
                          <a14:backgroundMark x1="32600" y1="82254" x2="39000" y2="63944"/>
                          <a14:backgroundMark x1="38800" y1="84789" x2="51200" y2="74366"/>
                          <a14:backgroundMark x1="40200" y1="60845" x2="43600" y2="64225"/>
                          <a14:backgroundMark x1="26800" y1="7887" x2="86600" y2="22535"/>
                          <a14:backgroundMark x1="77400" y1="19437" x2="80200" y2="49577"/>
                          <a14:backgroundMark x1="72400" y1="63380" x2="76800" y2="74648"/>
                          <a14:backgroundMark x1="53000" y1="86761" x2="52400" y2="88732"/>
                          <a14:backgroundMark x1="50800" y1="85634" x2="52000" y2="83662"/>
                          <a14:backgroundMark x1="55600" y1="86479" x2="56600" y2="83944"/>
                          <a14:backgroundMark x1="5400" y1="65915" x2="18800" y2="39155"/>
                          <a14:backgroundMark x1="61000" y1="85634" x2="71800" y2="70986"/>
                          <a14:backgroundMark x1="58000" y1="72676" x2="59000" y2="71549"/>
                          <a14:backgroundMark x1="79800" y1="39718" x2="93600" y2="436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7106" y="4768785"/>
              <a:ext cx="2702068" cy="1762325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9" name="05809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62066" y="2417922"/>
            <a:ext cx="609600" cy="609600"/>
          </a:xfrm>
          <a:prstGeom prst="rect">
            <a:avLst/>
          </a:prstGeom>
        </p:spPr>
      </p:pic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</a:rPr>
              <a:t>A koala and a </a:t>
            </a:r>
            <a:r>
              <a:rPr lang="en-US" sz="3200" b="1" dirty="0" err="1" smtClean="0">
                <a:solidFill>
                  <a:schemeClr val="bg1"/>
                </a:solidFill>
              </a:rPr>
              <a:t>numbat</a:t>
            </a:r>
            <a:r>
              <a:rPr lang="fr-FR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89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8" name="89.wav"/>
            </a:hlinkClick>
          </p:cNvPr>
          <p:cNvSpPr/>
          <p:nvPr/>
        </p:nvSpPr>
        <p:spPr>
          <a:xfrm>
            <a:off x="2255005" y="1913563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30" y="33669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100000" l="6207" r="100000">
                        <a14:foregroundMark x1="43621" y1="18665" x2="43621" y2="28883"/>
                        <a14:foregroundMark x1="37586" y1="22752" x2="53793" y2="30790"/>
                        <a14:foregroundMark x1="42241" y1="15940" x2="48448" y2="28610"/>
                        <a14:foregroundMark x1="37241" y1="20845" x2="47414" y2="28883"/>
                        <a14:foregroundMark x1="36897" y1="24659" x2="46207" y2="32153"/>
                        <a14:foregroundMark x1="69138" y1="17030" x2="61897" y2="34877"/>
                        <a14:foregroundMark x1="64483" y1="19210" x2="60862" y2="31335"/>
                        <a14:foregroundMark x1="66724" y1="23025" x2="77069" y2="21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8780"/>
            <a:ext cx="1867298" cy="178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0" b="100000" l="8590" r="93718">
                        <a14:foregroundMark x1="73974" y1="24927" x2="7846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08" r="9291" b="-708"/>
          <a:stretch/>
        </p:blipFill>
        <p:spPr bwMode="auto">
          <a:xfrm>
            <a:off x="179513" y="5248534"/>
            <a:ext cx="1687786" cy="15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0" b="100000" l="0" r="100000">
                        <a14:foregroundMark x1="59488" y1="10490" x2="66098" y2="23497"/>
                        <a14:foregroundMark x1="67377" y1="8951" x2="56077" y2="1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7" y="72133"/>
            <a:ext cx="1809079" cy="18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0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82" r="9754" b="8090"/>
          <a:stretch/>
        </p:blipFill>
        <p:spPr>
          <a:xfrm>
            <a:off x="7252950" y="4869160"/>
            <a:ext cx="1900129" cy="2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pronunciation_en_koa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10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97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562676" y="2468532"/>
            <a:ext cx="609600" cy="609600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2663815" y="3103207"/>
            <a:ext cx="4113393" cy="3468810"/>
            <a:chOff x="2356978" y="3078530"/>
            <a:chExt cx="4113393" cy="3468810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457" y="3078530"/>
              <a:ext cx="2810914" cy="2276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475406">
              <a:off x="4813111" y="3433880"/>
              <a:ext cx="943944" cy="874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978" y="3870942"/>
              <a:ext cx="1594659" cy="2657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385" y="5006291"/>
              <a:ext cx="1517375" cy="1541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22" name="черепаха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771628" y="2378908"/>
            <a:ext cx="609600" cy="609600"/>
          </a:xfrm>
          <a:prstGeom prst="rect">
            <a:avLst/>
          </a:prstGeom>
        </p:spPr>
      </p:pic>
      <p:pic>
        <p:nvPicPr>
          <p:cNvPr id="23" name="pengui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840526" y="2396580"/>
            <a:ext cx="609600" cy="609600"/>
          </a:xfrm>
          <a:prstGeom prst="rect">
            <a:avLst/>
          </a:prstGeom>
        </p:spPr>
      </p:pic>
      <p:pic>
        <p:nvPicPr>
          <p:cNvPr id="19" name="05809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662066" y="2417922"/>
            <a:ext cx="609600" cy="609600"/>
          </a:xfrm>
          <a:prstGeom prst="rect">
            <a:avLst/>
          </a:prstGeom>
        </p:spPr>
      </p:pic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Stork, turtle and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penguin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Cage </a:t>
            </a:r>
            <a:r>
              <a:rPr lang="ru-RU" sz="2800" b="1" dirty="0" smtClean="0">
                <a:solidFill>
                  <a:schemeClr val="bg1"/>
                </a:solidFill>
              </a:rPr>
              <a:t>№</a:t>
            </a:r>
            <a:r>
              <a:rPr lang="fr-FR" sz="2800" b="1" dirty="0" smtClean="0">
                <a:solidFill>
                  <a:schemeClr val="bg1"/>
                </a:solidFill>
              </a:rPr>
              <a:t> 100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30" y="33669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0" b="100000" l="8590" r="93718">
                        <a14:foregroundMark x1="73974" y1="24927" x2="7846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08" r="9291" b="-708"/>
          <a:stretch/>
        </p:blipFill>
        <p:spPr bwMode="auto">
          <a:xfrm>
            <a:off x="179513" y="5248534"/>
            <a:ext cx="1687786" cy="15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0" b="100000" l="0" r="100000">
                        <a14:foregroundMark x1="59488" y1="10490" x2="66098" y2="23497"/>
                        <a14:foregroundMark x1="67377" y1="8951" x2="56077" y2="1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7" y="72133"/>
            <a:ext cx="1809079" cy="18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0" b="100000" l="9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" y="1822700"/>
            <a:ext cx="1977474" cy="172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звук 8">
            <a:hlinkClick r:id="" action="ppaction://noaction" highlightClick="1">
              <a:snd r:embed="rId70" name="100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71" cstate="print">
            <a:extLst>
              <a:ext uri="{BEBA8EAE-BF5A-486C-A8C5-ECC9F3942E4B}">
                <a14:imgProps xmlns:a14="http://schemas.microsoft.com/office/drawing/2010/main">
                  <a14:imgLayer r:embed="rId72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73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82" r="9754" b="8090"/>
          <a:stretch/>
        </p:blipFill>
        <p:spPr>
          <a:xfrm>
            <a:off x="7252950" y="4869160"/>
            <a:ext cx="1900129" cy="2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аис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87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871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73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103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8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466828" y="2319106"/>
            <a:ext cx="609600" cy="609600"/>
          </a:xfrm>
          <a:prstGeom prst="rect">
            <a:avLst/>
          </a:prstGeom>
        </p:spPr>
      </p:pic>
      <p:pic>
        <p:nvPicPr>
          <p:cNvPr id="21" name="pronunciation_en_meerka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12742" y="2423481"/>
            <a:ext cx="609600" cy="6096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771628" y="3717032"/>
            <a:ext cx="3232432" cy="3099322"/>
            <a:chOff x="2771628" y="3717032"/>
            <a:chExt cx="3232432" cy="30993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628" y="4084911"/>
              <a:ext cx="1933618" cy="2731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358" y="3717032"/>
              <a:ext cx="1423702" cy="29069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22" name="черепаха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771628" y="2378908"/>
            <a:ext cx="609600" cy="609600"/>
          </a:xfrm>
          <a:prstGeom prst="rect">
            <a:avLst/>
          </a:prstGeom>
        </p:spPr>
      </p:pic>
      <p:pic>
        <p:nvPicPr>
          <p:cNvPr id="23" name="pengui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840526" y="2396580"/>
            <a:ext cx="609600" cy="609600"/>
          </a:xfrm>
          <a:prstGeom prst="rect">
            <a:avLst/>
          </a:prstGeom>
        </p:spPr>
      </p:pic>
      <p:pic>
        <p:nvPicPr>
          <p:cNvPr id="19" name="05809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662066" y="2417922"/>
            <a:ext cx="609600" cy="609600"/>
          </a:xfrm>
          <a:prstGeom prst="rect">
            <a:avLst/>
          </a:prstGeom>
        </p:spPr>
      </p:pic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9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A wombat and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a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meerkat 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Cage </a:t>
            </a:r>
            <a:r>
              <a:rPr lang="ru-RU" sz="2800" b="1" dirty="0" smtClean="0">
                <a:solidFill>
                  <a:schemeClr val="bg1"/>
                </a:solidFill>
              </a:rPr>
              <a:t>№</a:t>
            </a:r>
            <a:r>
              <a:rPr lang="fr-FR" sz="2800" b="1" dirty="0" smtClean="0">
                <a:solidFill>
                  <a:schemeClr val="bg1"/>
                </a:solidFill>
              </a:rPr>
              <a:t> 63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30" y="33669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3" cstate="print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0" cstate="print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0" b="100000" l="8590" r="93718">
                        <a14:foregroundMark x1="73974" y1="24927" x2="7846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08" r="9291" b="-708"/>
          <a:stretch/>
        </p:blipFill>
        <p:spPr bwMode="auto">
          <a:xfrm>
            <a:off x="179513" y="5248534"/>
            <a:ext cx="1687786" cy="15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0" b="100000" l="0" r="100000">
                        <a14:foregroundMark x1="59488" y1="10490" x2="66098" y2="23497"/>
                        <a14:foregroundMark x1="67377" y1="8951" x2="56077" y2="1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7" y="72133"/>
            <a:ext cx="1809079" cy="18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0" b="100000" l="9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" y="1822700"/>
            <a:ext cx="1977474" cy="172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звук 8">
            <a:hlinkClick r:id="" action="ppaction://noaction" highlightClick="1">
              <a:snd r:embed="rId72" name="63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3">
            <a:extLst>
              <a:ext uri="{BEBA8EAE-BF5A-486C-A8C5-ECC9F3942E4B}">
                <a14:imgProps xmlns:a14="http://schemas.microsoft.com/office/drawing/2010/main">
                  <a14:imgLayer r:embed="rId7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82" r="9754" b="8090"/>
          <a:stretch/>
        </p:blipFill>
        <p:spPr>
          <a:xfrm>
            <a:off x="7252950" y="4869160"/>
            <a:ext cx="1900129" cy="2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pronunciation_en_womb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34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97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357595" y="2525401"/>
            <a:ext cx="609600" cy="609600"/>
          </a:xfrm>
          <a:prstGeom prst="rect">
            <a:avLst/>
          </a:prstGeom>
        </p:spPr>
      </p:pic>
      <p:pic>
        <p:nvPicPr>
          <p:cNvPr id="24" name="En-us-seahors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02957" y="2405352"/>
            <a:ext cx="609600" cy="6096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194342" y="3212976"/>
            <a:ext cx="3531836" cy="3596235"/>
            <a:chOff x="3194342" y="3212976"/>
            <a:chExt cx="3531836" cy="3596235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47" cstate="print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backgroundRemoval t="36523" b="100000" l="4834" r="100000">
                          <a14:foregroundMark x1="19287" y1="75586" x2="22363" y2="80143"/>
                          <a14:foregroundMark x1="30762" y1="80143" x2="33887" y2="8665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" t="44088" r="-2725"/>
            <a:stretch/>
          </p:blipFill>
          <p:spPr>
            <a:xfrm>
              <a:off x="3194342" y="3212976"/>
              <a:ext cx="3531836" cy="1903058"/>
            </a:xfrm>
            <a:prstGeom prst="rect">
              <a:avLst/>
            </a:prstGeom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4688311"/>
              <a:ext cx="1652587" cy="2120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345"/>
            <a:stretch/>
          </p:blipFill>
          <p:spPr bwMode="auto">
            <a:xfrm>
              <a:off x="4640457" y="3473762"/>
              <a:ext cx="1182690" cy="799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21" name="pronunciation_en_meerka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12742" y="2423481"/>
            <a:ext cx="609600" cy="609600"/>
          </a:xfrm>
          <a:prstGeom prst="rect">
            <a:avLst/>
          </a:prstGeom>
        </p:spPr>
      </p:pic>
      <p:pic>
        <p:nvPicPr>
          <p:cNvPr id="22" name="черепаха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771628" y="2378908"/>
            <a:ext cx="609600" cy="609600"/>
          </a:xfrm>
          <a:prstGeom prst="rect">
            <a:avLst/>
          </a:prstGeom>
        </p:spPr>
      </p:pic>
      <p:pic>
        <p:nvPicPr>
          <p:cNvPr id="23" name="penguin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5840526" y="2396580"/>
            <a:ext cx="609600" cy="609600"/>
          </a:xfrm>
          <a:prstGeom prst="rect">
            <a:avLst/>
          </a:prstGeom>
        </p:spPr>
      </p:pic>
      <p:pic>
        <p:nvPicPr>
          <p:cNvPr id="19" name="05809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662066" y="2417922"/>
            <a:ext cx="609600" cy="609600"/>
          </a:xfrm>
          <a:prstGeom prst="rect">
            <a:avLst/>
          </a:prstGeom>
        </p:spPr>
      </p:pic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A pelican and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a</a:t>
            </a:r>
            <a:r>
              <a:rPr lang="fr-FR" sz="2800" b="1" dirty="0">
                <a:solidFill>
                  <a:schemeClr val="bg1"/>
                </a:solidFill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</a:rPr>
              <a:t>seahorse  </a:t>
            </a:r>
          </a:p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Cage </a:t>
            </a:r>
            <a:r>
              <a:rPr lang="ru-RU" sz="2800" b="1" dirty="0" smtClean="0">
                <a:solidFill>
                  <a:schemeClr val="bg1"/>
                </a:solidFill>
              </a:rPr>
              <a:t>№</a:t>
            </a:r>
            <a:r>
              <a:rPr lang="fr-FR" sz="2800" b="1" dirty="0" smtClean="0">
                <a:solidFill>
                  <a:schemeClr val="bg1"/>
                </a:solidFill>
              </a:rPr>
              <a:t> 63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30" y="33669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0" b="100000" l="8590" r="93718">
                        <a14:foregroundMark x1="73974" y1="24927" x2="7846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08" r="9291" b="-708"/>
          <a:stretch/>
        </p:blipFill>
        <p:spPr bwMode="auto">
          <a:xfrm>
            <a:off x="179513" y="5248534"/>
            <a:ext cx="1687786" cy="15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backgroundRemoval t="0" b="100000" l="0" r="100000">
                        <a14:foregroundMark x1="59488" y1="10490" x2="66098" y2="23497"/>
                        <a14:foregroundMark x1="67377" y1="8951" x2="56077" y2="1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7" y="72133"/>
            <a:ext cx="1809079" cy="18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5">
                    <a14:imgEffect>
                      <a14:backgroundRemoval t="0" b="100000" l="9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" y="1822700"/>
            <a:ext cx="1977474" cy="172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звук 8">
            <a:hlinkClick r:id="" action="ppaction://noaction" highlightClick="1">
              <a:snd r:embed="rId76" name="45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7"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82" r="9754" b="8090"/>
          <a:stretch/>
        </p:blipFill>
        <p:spPr>
          <a:xfrm>
            <a:off x="7252950" y="4869160"/>
            <a:ext cx="1900129" cy="20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5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пелика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20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9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466828" y="2458135"/>
            <a:ext cx="609600" cy="609600"/>
          </a:xfrm>
          <a:prstGeom prst="rect">
            <a:avLst/>
          </a:prstGeom>
        </p:spPr>
      </p:pic>
      <p:pic>
        <p:nvPicPr>
          <p:cNvPr id="27" name="mouse0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44282" y="2468532"/>
            <a:ext cx="609600" cy="6096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2728887" y="4807613"/>
            <a:ext cx="3243895" cy="1698586"/>
            <a:chOff x="2841567" y="4798598"/>
            <a:chExt cx="3243895" cy="169858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1567" y="4813242"/>
              <a:ext cx="1872071" cy="1683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09506">
              <a:off x="4915475" y="4798598"/>
              <a:ext cx="1169987" cy="1658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24" name="En-us-seahors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02957" y="2405352"/>
            <a:ext cx="609600" cy="609600"/>
          </a:xfrm>
          <a:prstGeom prst="rect">
            <a:avLst/>
          </a:prstGeom>
        </p:spPr>
      </p:pic>
      <p:pic>
        <p:nvPicPr>
          <p:cNvPr id="21" name="pronunciation_en_meerkat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12742" y="2423481"/>
            <a:ext cx="609600" cy="609600"/>
          </a:xfrm>
          <a:prstGeom prst="rect">
            <a:avLst/>
          </a:prstGeom>
        </p:spPr>
      </p:pic>
      <p:pic>
        <p:nvPicPr>
          <p:cNvPr id="22" name="черепаха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2771628" y="2378908"/>
            <a:ext cx="609600" cy="609600"/>
          </a:xfrm>
          <a:prstGeom prst="rect">
            <a:avLst/>
          </a:prstGeom>
        </p:spPr>
      </p:pic>
      <p:pic>
        <p:nvPicPr>
          <p:cNvPr id="23" name="penguin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5840526" y="2396580"/>
            <a:ext cx="609600" cy="609600"/>
          </a:xfrm>
          <a:prstGeom prst="rect">
            <a:avLst/>
          </a:prstGeom>
        </p:spPr>
      </p:pic>
      <p:pic>
        <p:nvPicPr>
          <p:cNvPr id="19" name="05809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662066" y="2417922"/>
            <a:ext cx="609600" cy="609600"/>
          </a:xfrm>
          <a:prstGeom prst="rect">
            <a:avLst/>
          </a:prstGeom>
        </p:spPr>
      </p:pic>
      <p:pic>
        <p:nvPicPr>
          <p:cNvPr id="13" name="pronunciation_en_quoll.wav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667982" y="2468532"/>
            <a:ext cx="609600" cy="609600"/>
          </a:xfrm>
          <a:prstGeom prst="rect">
            <a:avLst/>
          </a:prstGeom>
        </p:spPr>
      </p:pic>
      <p:pic>
        <p:nvPicPr>
          <p:cNvPr id="31" name="hedgehog.wav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5699260" y="2342805"/>
            <a:ext cx="609600" cy="609600"/>
          </a:xfrm>
          <a:prstGeom prst="rect">
            <a:avLst/>
          </a:prstGeom>
        </p:spPr>
      </p:pic>
      <p:pic>
        <p:nvPicPr>
          <p:cNvPr id="20" name="En-us-swan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805015" y="2420888"/>
            <a:ext cx="609600" cy="609600"/>
          </a:xfrm>
          <a:prstGeom prst="rect">
            <a:avLst/>
          </a:prstGeom>
        </p:spPr>
      </p:pic>
      <p:pic>
        <p:nvPicPr>
          <p:cNvPr id="14" name="toucan01.wav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41349" y="2435941"/>
            <a:ext cx="609600" cy="609600"/>
          </a:xfrm>
          <a:prstGeom prst="rect">
            <a:avLst/>
          </a:prstGeom>
        </p:spPr>
      </p:pic>
      <p:pic>
        <p:nvPicPr>
          <p:cNvPr id="12" name="енот.wav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38164" y="2420888"/>
            <a:ext cx="609600" cy="609600"/>
          </a:xfrm>
          <a:prstGeom prst="rect">
            <a:avLst/>
          </a:prstGeom>
        </p:spPr>
      </p:pic>
      <p:pic>
        <p:nvPicPr>
          <p:cNvPr id="11" name="dog00002.wav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5638164" y="2398726"/>
            <a:ext cx="609600" cy="609600"/>
          </a:xfrm>
          <a:prstGeom prst="rect">
            <a:avLst/>
          </a:prstGeom>
        </p:spPr>
      </p:pic>
      <p:pic>
        <p:nvPicPr>
          <p:cNvPr id="10" name="28613.wav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6139408" y="2131141"/>
            <a:ext cx="609600" cy="609600"/>
          </a:xfrm>
          <a:prstGeom prst="rect">
            <a:avLst/>
          </a:prstGeom>
        </p:spPr>
      </p:pic>
      <p:pic>
        <p:nvPicPr>
          <p:cNvPr id="18" name="hippo.wav">
            <a:hlinkClick r:id="" action="ppaction://media"/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749463" y="2435941"/>
            <a:ext cx="609600" cy="609600"/>
          </a:xfrm>
          <a:prstGeom prst="rect">
            <a:avLst/>
          </a:prstGeom>
        </p:spPr>
      </p:pic>
      <p:pic>
        <p:nvPicPr>
          <p:cNvPr id="17" name="fish.wav">
            <a:hlinkClick r:id="" action="ppaction://media"/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6294586" y="2120044"/>
            <a:ext cx="609600" cy="609600"/>
          </a:xfrm>
          <a:prstGeom prst="rect">
            <a:avLst/>
          </a:prstGeom>
        </p:spPr>
      </p:pic>
      <p:pic>
        <p:nvPicPr>
          <p:cNvPr id="8" name="червяк .wav">
            <a:hlinkClick r:id="" action="ppaction://media"/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629286" y="2417922"/>
            <a:ext cx="609600" cy="609600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</a:rPr>
              <a:t>A </a:t>
            </a:r>
            <a:r>
              <a:rPr lang="en-US" sz="3200" b="1" dirty="0" err="1" smtClean="0">
                <a:solidFill>
                  <a:schemeClr val="bg1"/>
                </a:solidFill>
              </a:rPr>
              <a:t>sn</a:t>
            </a:r>
            <a:r>
              <a:rPr lang="fr-FR" sz="3200" b="1" dirty="0" smtClean="0">
                <a:solidFill>
                  <a:schemeClr val="bg1"/>
                </a:solidFill>
              </a:rPr>
              <a:t>ake</a:t>
            </a:r>
            <a:r>
              <a:rPr lang="en-US" sz="3200" b="1" dirty="0" smtClean="0">
                <a:solidFill>
                  <a:schemeClr val="bg1"/>
                </a:solidFill>
              </a:rPr>
              <a:t> and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a</a:t>
            </a:r>
            <a:r>
              <a:rPr lang="fr-FR" sz="3200" b="1" dirty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mouse 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38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55" cstate="print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30" y="3366939"/>
            <a:ext cx="1657549" cy="1749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BEBA8EAE-BF5A-486C-A8C5-ECC9F3942E4B}">
                <a14:imgProps xmlns:a14="http://schemas.microsoft.com/office/drawing/2010/main">
                  <a14:imgLayer r:embed="rId58">
                    <a14:imgEffect>
                      <a14:backgroundRemoval t="0" b="95688" l="2451" r="89706">
                        <a14:foregroundMark x1="34477" y1="18076" x2="40686" y2="21227"/>
                        <a14:foregroundMark x1="47712" y1="16418" x2="51471" y2="21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16" y="68602"/>
            <a:ext cx="1649140" cy="212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 rotWithShape="1"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1833155" y="30361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11" y="68601"/>
            <a:ext cx="1344087" cy="1861613"/>
          </a:xfrm>
          <a:prstGeom prst="rect">
            <a:avLst/>
          </a:prstGeom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2" cstate="print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0" b="96825" l="0" r="100000">
                        <a14:foregroundMark x1="57356" y1="13016" x2="58849" y2="23016"/>
                        <a14:foregroundMark x1="73987" y1="11905" x2="73987" y2="19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-51496"/>
            <a:ext cx="1657549" cy="2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4" cstate="print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ackgroundRemoval t="885" b="98894" l="4327" r="88942">
                        <a14:foregroundMark x1="21154" y1="18363" x2="27885" y2="27655"/>
                        <a14:foregroundMark x1="23317" y1="27876" x2="30769" y2="16372"/>
                        <a14:foregroundMark x1="36779" y1="17920" x2="47837" y2="25885"/>
                        <a14:foregroundMark x1="45433" y1="16593" x2="33894" y2="26106"/>
                        <a14:foregroundMark x1="36058" y1="25664" x2="41106" y2="25664"/>
                        <a14:foregroundMark x1="44231" y1="19248" x2="44712" y2="22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276" y="-51496"/>
            <a:ext cx="1532970" cy="1988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6" cstate="print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ackgroundRemoval t="0" b="99304" l="7220" r="100000">
                        <a14:foregroundMark x1="26354" y1="46435" x2="39892" y2="54087"/>
                        <a14:foregroundMark x1="23466" y1="54609" x2="30866" y2="59652"/>
                        <a14:foregroundMark x1="22202" y1="57043" x2="29964" y2="62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01" y="3557001"/>
            <a:ext cx="1801718" cy="169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68" cstate="print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ackgroundRemoval t="0" b="100000" l="0" r="100000">
                        <a14:foregroundMark x1="34142" y1="4571" x2="41594" y2="126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814812"/>
            <a:ext cx="1167094" cy="16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0" cstate="print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ackgroundRemoval t="0" b="100000" l="8590" r="93718">
                        <a14:foregroundMark x1="73974" y1="24927" x2="78462" y2="32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3" t="708" r="9291" b="-708"/>
          <a:stretch/>
        </p:blipFill>
        <p:spPr bwMode="auto">
          <a:xfrm>
            <a:off x="179513" y="5248534"/>
            <a:ext cx="1687786" cy="157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2" cstate="print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backgroundRemoval t="0" b="100000" l="0" r="100000">
                        <a14:foregroundMark x1="59488" y1="10490" x2="66098" y2="23497"/>
                        <a14:foregroundMark x1="67377" y1="8951" x2="56077" y2="1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87" y="72133"/>
            <a:ext cx="1809079" cy="188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5">
                    <a14:imgEffect>
                      <a14:backgroundRemoval t="0" b="100000" l="90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" y="1822700"/>
            <a:ext cx="1977474" cy="172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Управляющая кнопка: звук 8">
            <a:hlinkClick r:id="" action="ppaction://noaction" highlightClick="1">
              <a:snd r:embed="rId76" name="38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7">
            <a:extLst>
              <a:ext uri="{BEBA8EAE-BF5A-486C-A8C5-ECC9F3942E4B}">
                <a14:imgProps xmlns:a14="http://schemas.microsoft.com/office/drawing/2010/main">
                  <a14:imgLayer r:embed="rId7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" t="382" r="9754" b="8090"/>
          <a:stretch/>
        </p:blipFill>
        <p:spPr>
          <a:xfrm>
            <a:off x="7252950" y="4869160"/>
            <a:ext cx="1900129" cy="2019670"/>
          </a:xfrm>
          <a:prstGeom prst="rect">
            <a:avLst/>
          </a:prstGeom>
        </p:spPr>
      </p:pic>
      <p:sp>
        <p:nvSpPr>
          <p:cNvPr id="28" name="Управляющая кнопка: домой 27">
            <a:hlinkClick r:id="" action="ppaction://hlinkshowjump?jump=firstslide" highlightClick="1"/>
          </p:cNvPr>
          <p:cNvSpPr/>
          <p:nvPr/>
        </p:nvSpPr>
        <p:spPr>
          <a:xfrm>
            <a:off x="6599386" y="2701380"/>
            <a:ext cx="304800" cy="344161"/>
          </a:xfrm>
          <a:prstGeom prst="actionButtonHome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37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6" name="snake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66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163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97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5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3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5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53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5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7"/>
                  </p:tgtEl>
                </p:cond>
              </p:nextCondLst>
            </p:seq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0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5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4.578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34608" y="2397815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6523" b="100000" l="4834" r="100000">
                        <a14:foregroundMark x1="19287" y1="75586" x2="22363" y2="80143"/>
                        <a14:foregroundMark x1="30762" y1="80143" x2="33887" y2="86654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4" t="44088" r="-2725"/>
          <a:stretch/>
        </p:blipFill>
        <p:spPr>
          <a:xfrm>
            <a:off x="2483768" y="3135001"/>
            <a:ext cx="4429296" cy="33843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9"/>
          <a:stretch/>
        </p:blipFill>
        <p:spPr bwMode="auto">
          <a:xfrm rot="21414607">
            <a:off x="3678933" y="4695530"/>
            <a:ext cx="956626" cy="9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838" y="3295439"/>
            <a:ext cx="162242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738" l="9988" r="98173">
                        <a14:foregroundMark x1="42022" y1="15833" x2="46285" y2="2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4736" r="3122" b="3219"/>
          <a:stretch/>
        </p:blipFill>
        <p:spPr bwMode="auto">
          <a:xfrm flipH="1">
            <a:off x="4921" y="5225154"/>
            <a:ext cx="1635739" cy="16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89877" l="0" r="90000">
                        <a14:foregroundMark x1="17143" y1="24444" x2="17143" y2="24444"/>
                        <a14:backgroundMark x1="78286" y1="12099" x2="59714" y2="47901"/>
                        <a14:backgroundMark x1="66857" y1="4691" x2="87429" y2="28148"/>
                        <a14:backgroundMark x1="60000" y1="1235" x2="80000" y2="5926"/>
                        <a14:backgroundMark x1="17143" y1="10123" x2="56000" y2="0"/>
                        <a14:backgroundMark x1="16000" y1="8148" x2="7429" y2="22963"/>
                        <a14:backgroundMark x1="4000" y1="32840" x2="10000" y2="35062"/>
                        <a14:backgroundMark x1="36286" y1="31111" x2="22286" y2="37531"/>
                        <a14:backgroundMark x1="45714" y1="18765" x2="47429" y2="24444"/>
                        <a14:backgroundMark x1="16857" y1="62716" x2="11429" y2="79506"/>
                        <a14:backgroundMark x1="11143" y1="81235" x2="20286" y2="87407"/>
                        <a14:backgroundMark x1="31429" y1="46420" x2="19714" y2="57284"/>
                        <a14:backgroundMark x1="21714" y1="87160" x2="86000" y2="86173"/>
                        <a14:backgroundMark x1="85714" y1="64691" x2="84000" y2="86173"/>
                        <a14:backgroundMark x1="74286" y1="75062" x2="78000" y2="733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32" r="14733" b="14083"/>
          <a:stretch/>
        </p:blipFill>
        <p:spPr bwMode="auto">
          <a:xfrm>
            <a:off x="5508104" y="260648"/>
            <a:ext cx="1584176" cy="170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8416" r="83416">
                        <a14:foregroundMark x1="14851" y1="55213" x2="40099" y2="87915"/>
                        <a14:foregroundMark x1="14356" y1="67536" x2="18564" y2="73223"/>
                        <a14:foregroundMark x1="16089" y1="71327" x2="18069" y2="74882"/>
                        <a14:foregroundMark x1="47772" y1="90521" x2="43069" y2="92654"/>
                        <a14:foregroundMark x1="42327" y1="93128" x2="31436" y2="87204"/>
                        <a14:foregroundMark x1="32426" y1="88152" x2="24257" y2="87915"/>
                        <a14:foregroundMark x1="23762" y1="87915" x2="19059" y2="80095"/>
                        <a14:foregroundMark x1="18317" y1="80806" x2="16337" y2="74645"/>
                        <a14:foregroundMark x1="29703" y1="54976" x2="37376" y2="60900"/>
                        <a14:foregroundMark x1="46782" y1="68957" x2="38861" y2="63270"/>
                        <a14:foregroundMark x1="37871" y1="62796" x2="34653" y2="55924"/>
                        <a14:foregroundMark x1="34406" y1="55924" x2="38366" y2="61137"/>
                        <a14:foregroundMark x1="29950" y1="51185" x2="34406" y2="49052"/>
                        <a14:foregroundMark x1="34901" y1="50000" x2="36634" y2="45024"/>
                        <a14:foregroundMark x1="53713" y1="23934" x2="71782" y2="63033"/>
                        <a14:foregroundMark x1="16584" y1="58768" x2="23762" y2="75592"/>
                        <a14:foregroundMark x1="59406" y1="55450" x2="51485" y2="63033"/>
                        <a14:foregroundMark x1="51485" y1="62559" x2="55693" y2="55924"/>
                        <a14:foregroundMark x1="42327" y1="36967" x2="46782" y2="34597"/>
                        <a14:foregroundMark x1="47030" y1="36019" x2="53218" y2="41706"/>
                        <a14:foregroundMark x1="48515" y1="38626" x2="56436" y2="43128"/>
                        <a14:foregroundMark x1="53465" y1="43365" x2="47772" y2="39336"/>
                        <a14:foregroundMark x1="50990" y1="13033" x2="54455" y2="13033"/>
                        <a14:foregroundMark x1="58911" y1="15166" x2="69059" y2="23460"/>
                        <a14:foregroundMark x1="61634" y1="16351" x2="69802" y2="22275"/>
                        <a14:foregroundMark x1="69554" y1="24645" x2="75248" y2="26540"/>
                        <a14:foregroundMark x1="76733" y1="26777" x2="79703" y2="38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5" t="6295" r="16099" b="5808"/>
          <a:stretch/>
        </p:blipFill>
        <p:spPr bwMode="auto">
          <a:xfrm>
            <a:off x="7598922" y="5285376"/>
            <a:ext cx="1625119" cy="16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056" b="92214" l="9966" r="96220">
                        <a14:foregroundMark x1="30241" y1="50365" x2="35052" y2="49635"/>
                        <a14:foregroundMark x1="76289" y1="43309" x2="87629" y2="44769"/>
                        <a14:foregroundMark x1="63918" y1="32847" x2="58076" y2="37470"/>
                        <a14:backgroundMark x1="72852" y1="54745" x2="72852" y2="54745"/>
                        <a14:backgroundMark x1="39175" y1="14599" x2="16495" y2="29440"/>
                        <a14:backgroundMark x1="73883" y1="12895" x2="68385" y2="39416"/>
                        <a14:backgroundMark x1="90722" y1="56691" x2="91409" y2="65937"/>
                        <a14:backgroundMark x1="71821" y1="73723" x2="78007" y2="80535"/>
                        <a14:backgroundMark x1="81787" y1="61071" x2="80756" y2="61557"/>
                        <a14:backgroundMark x1="12027" y1="59611" x2="28866" y2="63747"/>
                        <a14:backgroundMark x1="71821" y1="56204" x2="71821" y2="5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50" y="1674689"/>
            <a:ext cx="14860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2697" r="94220">
                        <a14:foregroundMark x1="45853" y1="14128" x2="49309" y2="220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4085990" y="14485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5" y="3588022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39269" y1="63432" x2="49543" y2="70537"/>
                        <a14:foregroundMark x1="36758" y1="64471" x2="44749" y2="70537"/>
                        <a14:foregroundMark x1="57078" y1="62738" x2="65753" y2="73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6" y="16000"/>
            <a:ext cx="1257911" cy="18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7746954" y="-41843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А </a:t>
            </a:r>
            <a:r>
              <a:rPr lang="en-US" sz="3200" b="1" dirty="0" smtClean="0">
                <a:solidFill>
                  <a:schemeClr val="bg1"/>
                </a:solidFill>
              </a:rPr>
              <a:t>whale </a:t>
            </a:r>
            <a:r>
              <a:rPr lang="fr-FR" sz="3200" b="1" dirty="0" smtClean="0">
                <a:solidFill>
                  <a:schemeClr val="bg1"/>
                </a:solidFill>
              </a:rPr>
              <a:t> and dolphins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90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41" name="90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3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23752" y1="28029" x2="32659" y2="37886"/>
                        <a14:foregroundMark x1="43860" y1="30048" x2="53171" y2="38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" t="-4163" r="-529" b="4163"/>
          <a:stretch/>
        </p:blipFill>
        <p:spPr bwMode="auto">
          <a:xfrm>
            <a:off x="-11838" y="1611079"/>
            <a:ext cx="1599494" cy="20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35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кит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92"/>
                            </p:stCondLst>
                            <p:childTnLst>
                              <p:par>
                                <p:cTn id="1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74.578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49463" y="1961294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23" y="4452655"/>
            <a:ext cx="1998777" cy="23301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45" b="93939" l="6148" r="975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974" y="3221024"/>
            <a:ext cx="2247221" cy="363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738" l="9988" r="98173">
                        <a14:foregroundMark x1="42022" y1="15833" x2="46285" y2="20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4736" r="3122" b="3219"/>
          <a:stretch/>
        </p:blipFill>
        <p:spPr bwMode="auto">
          <a:xfrm flipH="1">
            <a:off x="4921" y="5225154"/>
            <a:ext cx="1635739" cy="1668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877" l="0" r="90000">
                        <a14:foregroundMark x1="17143" y1="24444" x2="17143" y2="24444"/>
                        <a14:backgroundMark x1="78286" y1="12099" x2="59714" y2="47901"/>
                        <a14:backgroundMark x1="66857" y1="4691" x2="87429" y2="28148"/>
                        <a14:backgroundMark x1="60000" y1="1235" x2="80000" y2="5926"/>
                        <a14:backgroundMark x1="17143" y1="10123" x2="56000" y2="0"/>
                        <a14:backgroundMark x1="16000" y1="8148" x2="7429" y2="22963"/>
                        <a14:backgroundMark x1="4000" y1="32840" x2="10000" y2="35062"/>
                        <a14:backgroundMark x1="36286" y1="31111" x2="22286" y2="37531"/>
                        <a14:backgroundMark x1="45714" y1="18765" x2="47429" y2="24444"/>
                        <a14:backgroundMark x1="16857" y1="62716" x2="11429" y2="79506"/>
                        <a14:backgroundMark x1="11143" y1="81235" x2="20286" y2="87407"/>
                        <a14:backgroundMark x1="31429" y1="46420" x2="19714" y2="57284"/>
                        <a14:backgroundMark x1="21714" y1="87160" x2="86000" y2="86173"/>
                        <a14:backgroundMark x1="85714" y1="64691" x2="84000" y2="86173"/>
                        <a14:backgroundMark x1="74286" y1="75062" x2="78000" y2="7333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9" t="2132" r="14733" b="14083"/>
          <a:stretch/>
        </p:blipFill>
        <p:spPr bwMode="auto">
          <a:xfrm>
            <a:off x="5508104" y="260648"/>
            <a:ext cx="1584176" cy="170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8416" r="83416">
                        <a14:foregroundMark x1="14851" y1="55213" x2="40099" y2="87915"/>
                        <a14:foregroundMark x1="14356" y1="67536" x2="18564" y2="73223"/>
                        <a14:foregroundMark x1="16089" y1="71327" x2="18069" y2="74882"/>
                        <a14:foregroundMark x1="47772" y1="90521" x2="43069" y2="92654"/>
                        <a14:foregroundMark x1="42327" y1="93128" x2="31436" y2="87204"/>
                        <a14:foregroundMark x1="32426" y1="88152" x2="24257" y2="87915"/>
                        <a14:foregroundMark x1="23762" y1="87915" x2="19059" y2="80095"/>
                        <a14:foregroundMark x1="18317" y1="80806" x2="16337" y2="74645"/>
                        <a14:foregroundMark x1="29703" y1="54976" x2="37376" y2="60900"/>
                        <a14:foregroundMark x1="46782" y1="68957" x2="38861" y2="63270"/>
                        <a14:foregroundMark x1="37871" y1="62796" x2="34653" y2="55924"/>
                        <a14:foregroundMark x1="34406" y1="55924" x2="38366" y2="61137"/>
                        <a14:foregroundMark x1="29950" y1="51185" x2="34406" y2="49052"/>
                        <a14:foregroundMark x1="34901" y1="50000" x2="36634" y2="45024"/>
                        <a14:foregroundMark x1="53713" y1="23934" x2="71782" y2="63033"/>
                        <a14:foregroundMark x1="16584" y1="58768" x2="23762" y2="75592"/>
                        <a14:foregroundMark x1="59406" y1="55450" x2="51485" y2="63033"/>
                        <a14:foregroundMark x1="51485" y1="62559" x2="55693" y2="55924"/>
                        <a14:foregroundMark x1="42327" y1="36967" x2="46782" y2="34597"/>
                        <a14:foregroundMark x1="47030" y1="36019" x2="53218" y2="41706"/>
                        <a14:foregroundMark x1="48515" y1="38626" x2="56436" y2="43128"/>
                        <a14:foregroundMark x1="53465" y1="43365" x2="47772" y2="39336"/>
                        <a14:foregroundMark x1="50990" y1="13033" x2="54455" y2="13033"/>
                        <a14:foregroundMark x1="58911" y1="15166" x2="69059" y2="23460"/>
                        <a14:foregroundMark x1="61634" y1="16351" x2="69802" y2="22275"/>
                        <a14:foregroundMark x1="69554" y1="24645" x2="75248" y2="26540"/>
                        <a14:foregroundMark x1="76733" y1="26777" x2="79703" y2="386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5" t="6295" r="16099" b="5808"/>
          <a:stretch/>
        </p:blipFill>
        <p:spPr bwMode="auto">
          <a:xfrm>
            <a:off x="7598922" y="5285376"/>
            <a:ext cx="1625119" cy="1608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056" b="92214" l="9966" r="96220">
                        <a14:foregroundMark x1="30241" y1="50365" x2="35052" y2="49635"/>
                        <a14:foregroundMark x1="76289" y1="43309" x2="87629" y2="44769"/>
                        <a14:foregroundMark x1="63918" y1="32847" x2="58076" y2="37470"/>
                        <a14:backgroundMark x1="72852" y1="54745" x2="72852" y2="54745"/>
                        <a14:backgroundMark x1="39175" y1="14599" x2="16495" y2="29440"/>
                        <a14:backgroundMark x1="73883" y1="12895" x2="68385" y2="39416"/>
                        <a14:backgroundMark x1="90722" y1="56691" x2="91409" y2="65937"/>
                        <a14:backgroundMark x1="71821" y1="73723" x2="78007" y2="80535"/>
                        <a14:backgroundMark x1="81787" y1="61071" x2="80756" y2="61557"/>
                        <a14:backgroundMark x1="12027" y1="59611" x2="28866" y2="63747"/>
                        <a14:backgroundMark x1="71821" y1="56204" x2="71821" y2="56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50" y="1674689"/>
            <a:ext cx="148606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2697" r="94220">
                        <a14:foregroundMark x1="43548" y1="15673" x2="50230" y2="2030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4085990" y="14485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525" y="3588022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39269" y1="63432" x2="49543" y2="70537"/>
                        <a14:foregroundMark x1="36758" y1="64471" x2="44749" y2="70537"/>
                        <a14:foregroundMark x1="57078" y1="62738" x2="65753" y2="73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6" y="16000"/>
            <a:ext cx="1257911" cy="180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4338" b="89954" l="10000" r="90000">
                        <a14:foregroundMark x1="34286" y1="10731" x2="41071" y2="15753"/>
                        <a14:foregroundMark x1="50357" y1="16210" x2="46429" y2="1940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8" t="4265" r="11980" b="12354"/>
          <a:stretch/>
        </p:blipFill>
        <p:spPr bwMode="auto">
          <a:xfrm>
            <a:off x="7746954" y="-41843"/>
            <a:ext cx="1370693" cy="185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Monkeys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46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39" name="46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Picture 13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23752" y1="28029" x2="32659" y2="37886"/>
                        <a14:foregroundMark x1="43860" y1="30048" x2="53171" y2="384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" t="-4163" r="-529" b="4163"/>
          <a:stretch/>
        </p:blipFill>
        <p:spPr bwMode="auto">
          <a:xfrm>
            <a:off x="-11838" y="1611079"/>
            <a:ext cx="1599494" cy="2079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761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обезьян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55.040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5758" y="2046871"/>
            <a:ext cx="609600" cy="6096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284984"/>
            <a:ext cx="2778407" cy="329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697" r="94220">
                        <a14:foregroundMark x1="44470" y1="15011" x2="55760" y2="220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170139" y="192256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Dinosaur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5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23" name="5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9" b="94878" l="0" r="100000">
                        <a14:foregroundMark x1="42724" y1="83073" x2="40248" y2="84633"/>
                        <a14:foregroundMark x1="64706" y1="79733" x2="68111" y2="81960"/>
                        <a14:backgroundMark x1="35604" y1="64365" x2="43344" y2="71715"/>
                        <a14:backgroundMark x1="24458" y1="62806" x2="47988" y2="64811"/>
                        <a14:backgroundMark x1="27864" y1="57684" x2="39319" y2="60579"/>
                        <a14:backgroundMark x1="30031" y1="10245" x2="15789" y2="52339"/>
                        <a14:backgroundMark x1="18885" y1="80846" x2="61610" y2="97773"/>
                        <a14:backgroundMark x1="13932" y1="73274" x2="20124" y2="80624"/>
                        <a14:backgroundMark x1="22291" y1="63252" x2="9288" y2="63697"/>
                        <a14:backgroundMark x1="84830" y1="9354" x2="72136" y2="33630"/>
                        <a14:backgroundMark x1="54180" y1="31849" x2="92570" y2="55234"/>
                        <a14:backgroundMark x1="33437" y1="13363" x2="43034" y2="6459"/>
                        <a14:backgroundMark x1="45201" y1="8241" x2="87307" y2="8241"/>
                        <a14:backgroundMark x1="91331" y1="55234" x2="81424" y2="78174"/>
                        <a14:backgroundMark x1="82972" y1="82851" x2="47059" y2="926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2" r="11817" b="12708"/>
          <a:stretch/>
        </p:blipFill>
        <p:spPr bwMode="auto">
          <a:xfrm>
            <a:off x="-16779" y="12317"/>
            <a:ext cx="1957048" cy="19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41" y="5180934"/>
            <a:ext cx="1494658" cy="17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7" y="518586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457" b="98402" l="0" r="100000">
                        <a14:foregroundMark x1="65686" y1="38356" x2="32353" y2="68265"/>
                        <a14:foregroundMark x1="75490" y1="18265" x2="85621" y2="18037"/>
                        <a14:foregroundMark x1="87908" y1="21918" x2="80065" y2="32420"/>
                        <a14:backgroundMark x1="14379" y1="19406" x2="35621" y2="10731"/>
                        <a14:backgroundMark x1="16667" y1="10046" x2="5882" y2="26484"/>
                        <a14:backgroundMark x1="6536" y1="38813" x2="58824" y2="36301"/>
                        <a14:backgroundMark x1="9477" y1="7306" x2="7190" y2="30365"/>
                        <a14:backgroundMark x1="42157" y1="8676" x2="40523" y2="14155"/>
                        <a14:backgroundMark x1="46732" y1="7991" x2="94771" y2="7078"/>
                        <a14:backgroundMark x1="72876" y1="7534" x2="65686" y2="16210"/>
                        <a14:backgroundMark x1="62745" y1="8904" x2="52941" y2="17123"/>
                        <a14:backgroundMark x1="64052" y1="14155" x2="93464" y2="13014"/>
                        <a14:backgroundMark x1="94118" y1="11872" x2="59477" y2="70548"/>
                        <a14:backgroundMark x1="67974" y1="51142" x2="53268" y2="68721"/>
                        <a14:backgroundMark x1="74183" y1="55936" x2="64706" y2="72374"/>
                        <a14:backgroundMark x1="23203" y1="89726" x2="69281" y2="93607"/>
                        <a14:backgroundMark x1="55882" y1="90868" x2="71569" y2="87215"/>
                        <a14:backgroundMark x1="60131" y1="29680" x2="25817" y2="66667"/>
                        <a14:backgroundMark x1="55882" y1="34703" x2="67974" y2="278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05" y="-92880"/>
            <a:ext cx="2141407" cy="22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6" y="366935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89547">
                        <a14:foregroundMark x1="54007" y1="74317" x2="56272" y2="81967"/>
                        <a14:foregroundMark x1="52962" y1="76776" x2="56969" y2="81831"/>
                        <a14:foregroundMark x1="68815" y1="76230" x2="68293" y2="83333"/>
                        <a14:foregroundMark x1="66028" y1="76776" x2="66028" y2="819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15" y="95756"/>
            <a:ext cx="1541076" cy="16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5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динозав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49463" y="2351671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81" y="4653136"/>
            <a:ext cx="1593164" cy="197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06" y="4653136"/>
            <a:ext cx="3077004" cy="18909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697" r="94220">
                        <a14:foregroundMark x1="43548" y1="14570" x2="51382" y2="1986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170139" y="192256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200" b="1" dirty="0">
                <a:solidFill>
                  <a:schemeClr val="bg1"/>
                </a:solidFill>
              </a:rPr>
              <a:t>b</a:t>
            </a:r>
            <a:r>
              <a:rPr lang="fr-FR" sz="3200" b="1" dirty="0" smtClean="0">
                <a:solidFill>
                  <a:schemeClr val="bg1"/>
                </a:solidFill>
              </a:rPr>
              <a:t>ear and a wolf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87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26" name="87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9" b="94878" l="0" r="100000">
                        <a14:foregroundMark x1="42724" y1="83073" x2="40248" y2="84633"/>
                        <a14:foregroundMark x1="64706" y1="79733" x2="68111" y2="81960"/>
                        <a14:backgroundMark x1="35604" y1="64365" x2="43344" y2="71715"/>
                        <a14:backgroundMark x1="24458" y1="62806" x2="47988" y2="64811"/>
                        <a14:backgroundMark x1="27864" y1="57684" x2="39319" y2="60579"/>
                        <a14:backgroundMark x1="30031" y1="10245" x2="15789" y2="52339"/>
                        <a14:backgroundMark x1="18885" y1="80846" x2="61610" y2="97773"/>
                        <a14:backgroundMark x1="13932" y1="73274" x2="20124" y2="80624"/>
                        <a14:backgroundMark x1="22291" y1="63252" x2="9288" y2="63697"/>
                        <a14:backgroundMark x1="84830" y1="9354" x2="72136" y2="33630"/>
                        <a14:backgroundMark x1="54180" y1="31849" x2="92570" y2="55234"/>
                        <a14:backgroundMark x1="33437" y1="13363" x2="43034" y2="6459"/>
                        <a14:backgroundMark x1="45201" y1="8241" x2="87307" y2="8241"/>
                        <a14:backgroundMark x1="91331" y1="55234" x2="81424" y2="78174"/>
                        <a14:backgroundMark x1="82972" y1="82851" x2="47059" y2="926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2" r="11817" b="12708"/>
          <a:stretch/>
        </p:blipFill>
        <p:spPr bwMode="auto">
          <a:xfrm>
            <a:off x="-16779" y="12317"/>
            <a:ext cx="1957048" cy="19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41" y="5180934"/>
            <a:ext cx="1494658" cy="17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7" y="518586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57" b="98402" l="0" r="100000">
                        <a14:foregroundMark x1="65686" y1="38356" x2="32353" y2="68265"/>
                        <a14:foregroundMark x1="75490" y1="18265" x2="85621" y2="18037"/>
                        <a14:foregroundMark x1="87908" y1="21918" x2="80065" y2="32420"/>
                        <a14:backgroundMark x1="14379" y1="19406" x2="35621" y2="10731"/>
                        <a14:backgroundMark x1="16667" y1="10046" x2="5882" y2="26484"/>
                        <a14:backgroundMark x1="6536" y1="38813" x2="58824" y2="36301"/>
                        <a14:backgroundMark x1="9477" y1="7306" x2="7190" y2="30365"/>
                        <a14:backgroundMark x1="42157" y1="8676" x2="40523" y2="14155"/>
                        <a14:backgroundMark x1="46732" y1="7991" x2="94771" y2="7078"/>
                        <a14:backgroundMark x1="72876" y1="7534" x2="65686" y2="16210"/>
                        <a14:backgroundMark x1="62745" y1="8904" x2="52941" y2="17123"/>
                        <a14:backgroundMark x1="64052" y1="14155" x2="93464" y2="13014"/>
                        <a14:backgroundMark x1="94118" y1="11872" x2="59477" y2="70548"/>
                        <a14:backgroundMark x1="67974" y1="51142" x2="53268" y2="68721"/>
                        <a14:backgroundMark x1="74183" y1="55936" x2="64706" y2="72374"/>
                        <a14:backgroundMark x1="23203" y1="89726" x2="69281" y2="93607"/>
                        <a14:backgroundMark x1="55882" y1="90868" x2="71569" y2="87215"/>
                        <a14:backgroundMark x1="60131" y1="29680" x2="25817" y2="66667"/>
                        <a14:backgroundMark x1="55882" y1="34703" x2="67974" y2="278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30" y="-128254"/>
            <a:ext cx="2141407" cy="22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6" y="366935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89547">
                        <a14:foregroundMark x1="54007" y1="74317" x2="56272" y2="81967"/>
                        <a14:foregroundMark x1="52962" y1="76776" x2="56969" y2="81831"/>
                        <a14:foregroundMark x1="68815" y1="76230" x2="68293" y2="83333"/>
                        <a14:foregroundMark x1="66028" y1="76776" x2="66028" y2="819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15" y="95756"/>
            <a:ext cx="1541076" cy="16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8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ear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7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89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34608" y="2205531"/>
            <a:ext cx="609600" cy="609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96" y="3778472"/>
            <a:ext cx="2139950" cy="306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71" y="3170766"/>
            <a:ext cx="1554492" cy="35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697" r="94220">
                        <a14:foregroundMark x1="44009" y1="14128" x2="47465" y2="1611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170139" y="192256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Giraffes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71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26" name="71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9" b="94878" l="0" r="100000">
                        <a14:foregroundMark x1="42724" y1="83073" x2="40248" y2="84633"/>
                        <a14:foregroundMark x1="64706" y1="79733" x2="68111" y2="81960"/>
                        <a14:backgroundMark x1="35604" y1="64365" x2="43344" y2="71715"/>
                        <a14:backgroundMark x1="24458" y1="62806" x2="47988" y2="64811"/>
                        <a14:backgroundMark x1="27864" y1="57684" x2="39319" y2="60579"/>
                        <a14:backgroundMark x1="30031" y1="10245" x2="15789" y2="52339"/>
                        <a14:backgroundMark x1="18885" y1="80846" x2="61610" y2="97773"/>
                        <a14:backgroundMark x1="13932" y1="73274" x2="20124" y2="80624"/>
                        <a14:backgroundMark x1="22291" y1="63252" x2="9288" y2="63697"/>
                        <a14:backgroundMark x1="84830" y1="9354" x2="72136" y2="33630"/>
                        <a14:backgroundMark x1="54180" y1="31849" x2="92570" y2="55234"/>
                        <a14:backgroundMark x1="33437" y1="13363" x2="43034" y2="6459"/>
                        <a14:backgroundMark x1="45201" y1="8241" x2="87307" y2="8241"/>
                        <a14:backgroundMark x1="91331" y1="55234" x2="81424" y2="78174"/>
                        <a14:backgroundMark x1="82972" y1="82851" x2="47059" y2="926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2" r="11817" b="12708"/>
          <a:stretch/>
        </p:blipFill>
        <p:spPr bwMode="auto">
          <a:xfrm>
            <a:off x="-16779" y="12317"/>
            <a:ext cx="1957048" cy="19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41" y="5180934"/>
            <a:ext cx="1494658" cy="17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7" y="518586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57" b="98402" l="0" r="100000">
                        <a14:foregroundMark x1="65686" y1="38356" x2="32353" y2="68265"/>
                        <a14:foregroundMark x1="75490" y1="18265" x2="85621" y2="18037"/>
                        <a14:foregroundMark x1="87908" y1="21918" x2="80065" y2="32420"/>
                        <a14:backgroundMark x1="14379" y1="19406" x2="35621" y2="10731"/>
                        <a14:backgroundMark x1="16667" y1="10046" x2="5882" y2="26484"/>
                        <a14:backgroundMark x1="6536" y1="38813" x2="58824" y2="36301"/>
                        <a14:backgroundMark x1="9477" y1="7306" x2="7190" y2="30365"/>
                        <a14:backgroundMark x1="42157" y1="8676" x2="40523" y2="14155"/>
                        <a14:backgroundMark x1="46732" y1="7991" x2="94771" y2="7078"/>
                        <a14:backgroundMark x1="72876" y1="7534" x2="65686" y2="16210"/>
                        <a14:backgroundMark x1="62745" y1="8904" x2="52941" y2="17123"/>
                        <a14:backgroundMark x1="64052" y1="14155" x2="93464" y2="13014"/>
                        <a14:backgroundMark x1="94118" y1="11872" x2="59477" y2="70548"/>
                        <a14:backgroundMark x1="67974" y1="51142" x2="53268" y2="68721"/>
                        <a14:backgroundMark x1="74183" y1="55936" x2="64706" y2="72374"/>
                        <a14:backgroundMark x1="23203" y1="89726" x2="69281" y2="93607"/>
                        <a14:backgroundMark x1="55882" y1="90868" x2="71569" y2="87215"/>
                        <a14:backgroundMark x1="60131" y1="29680" x2="25817" y2="66667"/>
                        <a14:backgroundMark x1="55882" y1="34703" x2="67974" y2="278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30" y="-128254"/>
            <a:ext cx="2141407" cy="22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6" y="366935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89547">
                        <a14:foregroundMark x1="54007" y1="74317" x2="56272" y2="81967"/>
                        <a14:foregroundMark x1="52962" y1="76776" x2="56969" y2="81831"/>
                        <a14:foregroundMark x1="68815" y1="76230" x2="68293" y2="83333"/>
                        <a14:foregroundMark x1="66028" y1="76776" x2="66028" y2="819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15" y="95756"/>
            <a:ext cx="1541076" cy="16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жира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9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63637" y="2103576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42043">
            <a:off x="2793079" y="5058017"/>
            <a:ext cx="1543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297">
            <a:off x="4691540" y="4620458"/>
            <a:ext cx="1377950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8" b="89877" l="10000" r="90000">
                        <a14:foregroundMark x1="33667" y1="26420" x2="37667" y2="28642"/>
                        <a14:backgroundMark x1="50000" y1="49630" x2="50000" y2="496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-1411" r="15011" b="7528"/>
          <a:stretch/>
        </p:blipFill>
        <p:spPr bwMode="auto">
          <a:xfrm>
            <a:off x="2123728" y="118466"/>
            <a:ext cx="1373797" cy="188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2697" r="94220">
                        <a14:foregroundMark x1="44009" y1="14128" x2="47465" y2="1611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2" r="10523"/>
          <a:stretch/>
        </p:blipFill>
        <p:spPr bwMode="auto">
          <a:xfrm>
            <a:off x="7662006" y="3532971"/>
            <a:ext cx="1540590" cy="188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898" b="100000" l="0" r="100000">
                        <a14:foregroundMark x1="11900" y1="77020" x2="15449" y2="83483"/>
                        <a14:foregroundMark x1="9812" y1="49551" x2="7098" y2="53321"/>
                        <a14:foregroundMark x1="67015" y1="15799" x2="60752" y2="24596"/>
                        <a14:foregroundMark x1="69520" y1="14722" x2="61795" y2="26391"/>
                        <a14:foregroundMark x1="60752" y1="13285" x2="66388" y2="15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77"/>
          <a:stretch/>
        </p:blipFill>
        <p:spPr bwMode="auto">
          <a:xfrm>
            <a:off x="170139" y="1922569"/>
            <a:ext cx="1268411" cy="185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</a:rPr>
              <a:t>Snakes 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43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26" name="43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9" b="94878" l="0" r="100000">
                        <a14:foregroundMark x1="42724" y1="83073" x2="40248" y2="84633"/>
                        <a14:foregroundMark x1="64706" y1="79733" x2="68111" y2="81960"/>
                        <a14:backgroundMark x1="35604" y1="64365" x2="43344" y2="71715"/>
                        <a14:backgroundMark x1="24458" y1="62806" x2="47988" y2="64811"/>
                        <a14:backgroundMark x1="27864" y1="57684" x2="39319" y2="60579"/>
                        <a14:backgroundMark x1="30031" y1="10245" x2="15789" y2="52339"/>
                        <a14:backgroundMark x1="18885" y1="80846" x2="61610" y2="97773"/>
                        <a14:backgroundMark x1="13932" y1="73274" x2="20124" y2="80624"/>
                        <a14:backgroundMark x1="22291" y1="63252" x2="9288" y2="63697"/>
                        <a14:backgroundMark x1="84830" y1="9354" x2="72136" y2="33630"/>
                        <a14:backgroundMark x1="54180" y1="31849" x2="92570" y2="55234"/>
                        <a14:backgroundMark x1="33437" y1="13363" x2="43034" y2="6459"/>
                        <a14:backgroundMark x1="45201" y1="8241" x2="87307" y2="8241"/>
                        <a14:backgroundMark x1="91331" y1="55234" x2="81424" y2="78174"/>
                        <a14:backgroundMark x1="82972" y1="82851" x2="47059" y2="9265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32" r="11817" b="12708"/>
          <a:stretch/>
        </p:blipFill>
        <p:spPr bwMode="auto">
          <a:xfrm>
            <a:off x="-16779" y="12317"/>
            <a:ext cx="1957048" cy="1925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241" y="5180934"/>
            <a:ext cx="1494658" cy="17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7" y="518586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57" b="98402" l="0" r="100000">
                        <a14:foregroundMark x1="65686" y1="38356" x2="32353" y2="68265"/>
                        <a14:foregroundMark x1="75490" y1="18265" x2="85621" y2="18037"/>
                        <a14:foregroundMark x1="87908" y1="21918" x2="80065" y2="32420"/>
                        <a14:backgroundMark x1="14379" y1="19406" x2="35621" y2="10731"/>
                        <a14:backgroundMark x1="16667" y1="10046" x2="5882" y2="26484"/>
                        <a14:backgroundMark x1="6536" y1="38813" x2="58824" y2="36301"/>
                        <a14:backgroundMark x1="9477" y1="7306" x2="7190" y2="30365"/>
                        <a14:backgroundMark x1="42157" y1="8676" x2="40523" y2="14155"/>
                        <a14:backgroundMark x1="46732" y1="7991" x2="94771" y2="7078"/>
                        <a14:backgroundMark x1="72876" y1="7534" x2="65686" y2="16210"/>
                        <a14:backgroundMark x1="62745" y1="8904" x2="52941" y2="17123"/>
                        <a14:backgroundMark x1="64052" y1="14155" x2="93464" y2="13014"/>
                        <a14:backgroundMark x1="94118" y1="11872" x2="59477" y2="70548"/>
                        <a14:backgroundMark x1="67974" y1="51142" x2="53268" y2="68721"/>
                        <a14:backgroundMark x1="74183" y1="55936" x2="64706" y2="72374"/>
                        <a14:backgroundMark x1="23203" y1="89726" x2="69281" y2="93607"/>
                        <a14:backgroundMark x1="55882" y1="90868" x2="71569" y2="87215"/>
                        <a14:backgroundMark x1="60131" y1="29680" x2="25817" y2="66667"/>
                        <a14:backgroundMark x1="55882" y1="34703" x2="67974" y2="278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30" y="-128254"/>
            <a:ext cx="2141407" cy="220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6" y="366935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89547">
                        <a14:foregroundMark x1="54007" y1="74317" x2="56272" y2="81967"/>
                        <a14:foregroundMark x1="52962" y1="76776" x2="56969" y2="81831"/>
                        <a14:foregroundMark x1="68815" y1="76230" x2="68293" y2="83333"/>
                        <a14:foregroundMark x1="66028" y1="76776" x2="66028" y2="8196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15" y="95756"/>
            <a:ext cx="1541076" cy="1674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9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nake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97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MP3Cut_awesome 29.06.2016183554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69.693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77081" y="2290254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567" y="4734787"/>
            <a:ext cx="1768475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50" y="3135001"/>
            <a:ext cx="2814196" cy="349511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520" y="3464940"/>
            <a:ext cx="1288507" cy="141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13" y="2420888"/>
            <a:ext cx="4819597" cy="4695795"/>
          </a:xfrm>
          <a:prstGeom prst="rect">
            <a:avLst/>
          </a:prstGeom>
        </p:spPr>
      </p:pic>
      <p:pic>
        <p:nvPicPr>
          <p:cNvPr id="6" name="owl0000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29286" y="2420888"/>
            <a:ext cx="609600" cy="609600"/>
          </a:xfrm>
          <a:prstGeom prst="rect">
            <a:avLst/>
          </a:prstGeom>
        </p:spPr>
      </p:pic>
      <p:pic>
        <p:nvPicPr>
          <p:cNvPr id="7" name="wolf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84912" y="2153335"/>
            <a:ext cx="609600" cy="609600"/>
          </a:xfrm>
          <a:prstGeom prst="rect">
            <a:avLst/>
          </a:prstGeom>
        </p:spPr>
      </p:pic>
      <p:pic>
        <p:nvPicPr>
          <p:cNvPr id="15" name="дельфин 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580112" y="2420888"/>
            <a:ext cx="609600" cy="609600"/>
          </a:xfrm>
          <a:prstGeom prst="rect">
            <a:avLst/>
          </a:prstGeom>
        </p:spPr>
      </p:pic>
      <p:pic>
        <p:nvPicPr>
          <p:cNvPr id="4" name="En-us-swan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54263" y="2290254"/>
            <a:ext cx="609600" cy="6096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11600"/>
          <a:stretch/>
        </p:blipFill>
        <p:spPr bwMode="auto">
          <a:xfrm>
            <a:off x="2221086" y="1816545"/>
            <a:ext cx="4818624" cy="13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272767" y="1888749"/>
            <a:ext cx="473538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 A </a:t>
            </a:r>
            <a:r>
              <a:rPr lang="fr-FR" sz="3200" b="1" dirty="0">
                <a:solidFill>
                  <a:schemeClr val="bg1"/>
                </a:solidFill>
              </a:rPr>
              <a:t>s</a:t>
            </a:r>
            <a:r>
              <a:rPr lang="fr-FR" sz="3200" b="1" dirty="0" smtClean="0">
                <a:solidFill>
                  <a:schemeClr val="bg1"/>
                </a:solidFill>
              </a:rPr>
              <a:t>quirrel and an owl</a:t>
            </a:r>
          </a:p>
          <a:p>
            <a:pPr algn="ctr"/>
            <a:r>
              <a:rPr lang="fr-FR" sz="3200" b="1" dirty="0" smtClean="0">
                <a:solidFill>
                  <a:schemeClr val="bg1"/>
                </a:solidFill>
              </a:rPr>
              <a:t>Cage </a:t>
            </a:r>
            <a:r>
              <a:rPr lang="ru-RU" sz="3200" b="1" dirty="0" smtClean="0">
                <a:solidFill>
                  <a:schemeClr val="bg1"/>
                </a:solidFill>
              </a:rPr>
              <a:t>№</a:t>
            </a:r>
            <a:r>
              <a:rPr lang="fr-FR" sz="3200" b="1" dirty="0" smtClean="0">
                <a:solidFill>
                  <a:schemeClr val="bg1"/>
                </a:solidFill>
              </a:rPr>
              <a:t> 39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Управляющая кнопка: звук 8">
            <a:hlinkClick r:id="" action="ppaction://noaction" highlightClick="1">
              <a:snd r:embed="rId23" name="39.wav"/>
            </a:hlinkClick>
          </p:cNvPr>
          <p:cNvSpPr/>
          <p:nvPr/>
        </p:nvSpPr>
        <p:spPr>
          <a:xfrm>
            <a:off x="2304329" y="1930214"/>
            <a:ext cx="537238" cy="360040"/>
          </a:xfrm>
          <a:prstGeom prst="actionButtonSound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6444208" y="2780928"/>
            <a:ext cx="563940" cy="246594"/>
          </a:xfrm>
          <a:prstGeom prst="actionButtonForwardNex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10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21" b="100000" l="0" r="100000">
                        <a14:foregroundMark x1="33712" y1="32292" x2="54924" y2="34896"/>
                        <a14:foregroundMark x1="57576" y1="31424" x2="70644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" y="5212688"/>
            <a:ext cx="1589115" cy="174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9775" l="0" r="100000">
                        <a14:foregroundMark x1="50000" y1="13964" x2="60714" y2="126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741" y="1721248"/>
            <a:ext cx="1943118" cy="187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46" y="106672"/>
            <a:ext cx="1438275" cy="16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40987" y1="30435" x2="57685" y2="82609"/>
                        <a14:foregroundMark x1="48577" y1="21043" x2="54839" y2="26783"/>
                        <a14:foregroundMark x1="59583" y1="21739" x2="69070" y2="29739"/>
                        <a14:foregroundMark x1="74004" y1="34087" x2="53700" y2="82261"/>
                        <a14:foregroundMark x1="33718" y1="36038" x2="42494" y2="89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17" y="12318"/>
            <a:ext cx="1797324" cy="1910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9488" r="100000">
                        <a14:foregroundMark x1="30930" y1="77681" x2="39279" y2="79130"/>
                        <a14:foregroundMark x1="31309" y1="74493" x2="39848" y2="7681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18" y="126614"/>
            <a:ext cx="1764203" cy="18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607" b="95024" l="9831" r="90169">
                        <a14:backgroundMark x1="13764" y1="20853" x2="14045" y2="41232"/>
                        <a14:backgroundMark x1="12079" y1="39100" x2="29775" y2="63744"/>
                        <a14:backgroundMark x1="28652" y1="61611" x2="40730" y2="64218"/>
                        <a14:backgroundMark x1="39045" y1="69431" x2="17697" y2="76066"/>
                        <a14:backgroundMark x1="21629" y1="87441" x2="57584" y2="96445"/>
                        <a14:backgroundMark x1="86236" y1="60900" x2="65169" y2="91469"/>
                        <a14:backgroundMark x1="85674" y1="60664" x2="86236" y2="27014"/>
                        <a14:backgroundMark x1="85393" y1="27962" x2="77809" y2="14692"/>
                        <a14:backgroundMark x1="15449" y1="22275" x2="38764" y2="4265"/>
                        <a14:backgroundMark x1="38764" y1="4265" x2="67416" y2="6161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4743" r="13197" b="5860"/>
          <a:stretch/>
        </p:blipFill>
        <p:spPr bwMode="auto">
          <a:xfrm>
            <a:off x="-28077" y="16392"/>
            <a:ext cx="1584176" cy="1913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7407">
                        <a14:foregroundMark x1="14259" y1="28866" x2="22778" y2="26632"/>
                        <a14:foregroundMark x1="32037" y1="25430" x2="38333" y2="28007"/>
                        <a14:foregroundMark x1="28519" y1="67354" x2="28519" y2="70619"/>
                        <a14:foregroundMark x1="44444" y1="73368" x2="52593" y2="77148"/>
                        <a14:foregroundMark x1="43704" y1="69931" x2="45926" y2="7560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0214"/>
            <a:ext cx="1644272" cy="178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>
                        <a14:foregroundMark x1="75449" y1="11993" x2="73054" y2="194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" y="3591694"/>
            <a:ext cx="1584176" cy="17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51020" y1="11765" x2="44218" y2="21090"/>
                        <a14:foregroundMark x1="64172" y1="13630" x2="75057" y2="2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82" y="5212688"/>
            <a:ext cx="1644376" cy="16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311" b="97772" l="5524" r="89905">
                        <a14:foregroundMark x1="62286" y1="7602" x2="61905" y2="18611"/>
                        <a14:foregroundMark x1="61905" y1="19659" x2="58476" y2="24246"/>
                        <a14:foregroundMark x1="71238" y1="13630" x2="71238" y2="20970"/>
                        <a14:foregroundMark x1="69524" y1="13630" x2="76381" y2="15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481" y="77610"/>
            <a:ext cx="1570079" cy="190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>
                        <a14:foregroundMark x1="23417" y1="5927" x2="30518" y2="12989"/>
                        <a14:foregroundMark x1="37812" y1="15006" x2="43186" y2="20050"/>
                        <a14:foregroundMark x1="36468" y1="3909" x2="38772" y2="757"/>
                        <a14:foregroundMark x1="25195" y1="21903" x2="52344" y2="18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996" y="3429000"/>
            <a:ext cx="2013441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23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 re  mi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бел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37"/>
                            </p:stCondLst>
                            <p:childTnLst>
                              <p:par>
                                <p:cTn id="8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9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30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jupee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218</Words>
  <Application>Microsoft Office PowerPoint</Application>
  <PresentationFormat>Экран (4:3)</PresentationFormat>
  <Paragraphs>71</Paragraphs>
  <Slides>24</Slides>
  <Notes>24</Notes>
  <HiddenSlides>0</HiddenSlides>
  <MMClips>241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User</cp:lastModifiedBy>
  <cp:revision>106</cp:revision>
  <dcterms:created xsi:type="dcterms:W3CDTF">2016-06-25T13:37:43Z</dcterms:created>
  <dcterms:modified xsi:type="dcterms:W3CDTF">2016-06-30T06:17:58Z</dcterms:modified>
</cp:coreProperties>
</file>