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D333-6AA0-48E9-811C-FC8DAC60AE2C}" type="datetimeFigureOut">
              <a:rPr lang="ru-RU" smtClean="0"/>
              <a:pPr/>
              <a:t>08.07.2017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D932-B058-4D3A-9D1E-4C6D66376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Антивирусные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Выполнил: Терешков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Владислав Викторович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Специальность 15.02.07«Автоматизация технологических процессов и производств» (по отраслям)</a:t>
            </a:r>
          </a:p>
          <a:p>
            <a:r>
              <a:rPr lang="ru-RU" dirty="0">
                <a:solidFill>
                  <a:schemeClr val="tx1"/>
                </a:solidFill>
              </a:rPr>
              <a:t>Группа: 16 </a:t>
            </a:r>
            <a:r>
              <a:rPr lang="ru-RU" dirty="0" smtClean="0">
                <a:solidFill>
                  <a:schemeClr val="tx1"/>
                </a:solidFill>
              </a:rPr>
              <a:t>ТЭМ1-9</a:t>
            </a:r>
          </a:p>
          <a:p>
            <a:r>
              <a:rPr lang="ru-RU" smtClean="0">
                <a:solidFill>
                  <a:schemeClr val="tx1"/>
                </a:solidFill>
              </a:rPr>
              <a:t>Руководитель Закарина Л.Э.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214678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Аббревиатура IPS (</a:t>
            </a:r>
            <a:r>
              <a:rPr lang="ru-RU" dirty="0" err="1" smtClean="0"/>
              <a:t>Intrusion</a:t>
            </a:r>
            <a:r>
              <a:rPr lang="ru-RU" dirty="0" smtClean="0"/>
              <a:t> </a:t>
            </a:r>
            <a:r>
              <a:rPr lang="ru-RU" dirty="0" err="1" smtClean="0"/>
              <a:t>Prevention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 — система предотвращения вторжений) традиционно используется в контексте защиты сетевого периметра от внешних злоумышленников (хакеров). Однако благодаря усилиям антивирусных компаний сегодня можно говорить и о предотвращении вторжений вредоносных программ.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Влад\Desktop\Новая папка (3)\agents_banner_img-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39" y="0"/>
            <a:ext cx="606267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146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Для обнаружения заражённых страниц </a:t>
            </a:r>
            <a:r>
              <a:rPr lang="ru-RU" sz="2000" dirty="0" err="1" smtClean="0"/>
              <a:t>Яндекс</a:t>
            </a:r>
            <a:r>
              <a:rPr lang="ru-RU" sz="2000" dirty="0" smtClean="0"/>
              <a:t> использует две технологии — антивирусную технологию компании </a:t>
            </a:r>
            <a:r>
              <a:rPr lang="ru-RU" sz="2000" dirty="0" err="1" smtClean="0"/>
              <a:t>Sophos</a:t>
            </a:r>
            <a:r>
              <a:rPr lang="ru-RU" sz="2000" dirty="0" smtClean="0"/>
              <a:t> и антивирусный комплекс собственной разработки.</a:t>
            </a:r>
          </a:p>
          <a:p>
            <a:pPr marL="0" indent="0">
              <a:buNone/>
            </a:pPr>
            <a:r>
              <a:rPr lang="ru-RU" sz="2000" dirty="0" smtClean="0"/>
              <a:t>Технология </a:t>
            </a:r>
            <a:r>
              <a:rPr lang="ru-RU" sz="2000" dirty="0" err="1" smtClean="0"/>
              <a:t>Sophos</a:t>
            </a:r>
            <a:r>
              <a:rPr lang="ru-RU" sz="2000" dirty="0" smtClean="0"/>
              <a:t> построена на сигнатурном подходе и преимущественно опирается на базу уже известных вредоносных кодов (сигнатур). При проверке сайта антивирус сравнивает код </a:t>
            </a:r>
            <a:r>
              <a:rPr lang="ru-RU" sz="2000" dirty="0" err="1" smtClean="0"/>
              <a:t>веб-страницы</a:t>
            </a:r>
            <a:r>
              <a:rPr lang="ru-RU" sz="2000" dirty="0" smtClean="0"/>
              <a:t> с известными сигнатурами и, если находит соответствие, то определяет эту страницу как заражённую. Технология обнаружения вирусов на основе сигнатур прекрасно выявляет уже известные угрозы, но, к сожалению, зачастую бессильна против новых вирусов — до тех пор, пока они не попадут в антивирусные базы.</a:t>
            </a:r>
          </a:p>
          <a:p>
            <a:endParaRPr lang="ru-RU" sz="2000" dirty="0"/>
          </a:p>
        </p:txBody>
      </p:sp>
      <p:pic>
        <p:nvPicPr>
          <p:cNvPr id="5122" name="Picture 2" descr="C:\Users\Влад\Desktop\Новая папка (3)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49"/>
            <a:ext cx="9191625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2859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Антивирус Касперского сочетает в себе все современные технологии защиты от вирусов: антивирусный сканер, антивирусный монитор, ревизор изменений и поведенческий блокиратор. Программа поддерживает все наиболее распространенные операционные системы и приложения и создает надежные барьер от вирусных атак для рабочих станций, серверов, почтовых шлюзов и межсетевых экранов. </a:t>
            </a:r>
            <a:endParaRPr lang="ru-RU" dirty="0"/>
          </a:p>
        </p:txBody>
      </p:sp>
      <p:pic>
        <p:nvPicPr>
          <p:cNvPr id="6146" name="Picture 2" descr="C:\Users\Влад\Desktop\Новая папка (3)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9144000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Kaspersky</a:t>
            </a:r>
            <a:r>
              <a:rPr lang="ru-RU" b="1" dirty="0" smtClean="0"/>
              <a:t> </a:t>
            </a:r>
            <a:r>
              <a:rPr lang="ru-RU" b="1" dirty="0" err="1" smtClean="0"/>
              <a:t>Security</a:t>
            </a:r>
            <a:r>
              <a:rPr lang="ru-RU" b="1" dirty="0" smtClean="0"/>
              <a:t> </a:t>
            </a:r>
            <a:r>
              <a:rPr lang="ru-RU" b="1" dirty="0" err="1" smtClean="0"/>
              <a:t>Network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4286248" cy="58578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Одна из его ключевых функций — это именно двусторонний транспорт, который моментально поставляет решениям «оперативные сводки» и при этом собирает метаданные о различных объектах, на основании которых впоследствии совершенствуются защитные методы.</a:t>
            </a:r>
          </a:p>
          <a:p>
            <a:pPr marL="0" indent="0">
              <a:buNone/>
            </a:pPr>
            <a:r>
              <a:rPr lang="ru-RU" dirty="0" smtClean="0"/>
              <a:t>Тут сразу стоит объяснить, что, во-первых, эти данные не идентифицируют пользователя. Во-вторых, передача осуществляется только с согласия индивидуального пользователя или его компании.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C:\Users\Влад\Desktop\Новая папка (3)\7caR9dnd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000108"/>
            <a:ext cx="4857751" cy="5857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Таким образом, </a:t>
            </a:r>
            <a:r>
              <a:rPr lang="ru-RU" dirty="0" err="1" smtClean="0"/>
              <a:t>проактивными</a:t>
            </a:r>
            <a:r>
              <a:rPr lang="ru-RU" dirty="0" smtClean="0"/>
              <a:t> технологиями сегодня являются эвристические анализаторы, поведенческие блокираторы, системы предотвращения вторжений и средства защиты буфера от переполнения. Все они в той или иной степени позволяют защититься от новых, еще незанесенных в сигнатурную базу вредителей. Отметим, что безопасность на основе политик и программы новостного оповещения, хотя и позволяют несколько снизить риски успешной реализации угроз, все же не являются </a:t>
            </a:r>
            <a:r>
              <a:rPr lang="ru-RU" dirty="0" err="1" smtClean="0"/>
              <a:t>проактивными</a:t>
            </a:r>
            <a:r>
              <a:rPr lang="ru-RU" dirty="0" smtClean="0"/>
              <a:t> в полной мере. 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 marL="180000" indent="0">
              <a:buNone/>
            </a:pPr>
            <a:r>
              <a:rPr lang="ru-RU" dirty="0"/>
              <a:t>Актуальность развития антивирусных технологий является самым значительным событием в компьютерном мире.</a:t>
            </a:r>
            <a:r>
              <a:rPr lang="ru-RU" i="1" dirty="0"/>
              <a:t> </a:t>
            </a:r>
            <a:endParaRPr lang="ru-RU" i="1" dirty="0" smtClean="0"/>
          </a:p>
          <a:p>
            <a:pPr marL="180000" indent="0">
              <a:buNone/>
            </a:pPr>
            <a:r>
              <a:rPr lang="ru-RU" dirty="0" smtClean="0"/>
              <a:t>Основной </a:t>
            </a:r>
            <a:r>
              <a:rPr lang="ru-RU" dirty="0"/>
              <a:t>и по совместительству обязательный элемент в антивирусной защите - это, безусловно, антивирусная программа. </a:t>
            </a:r>
            <a:endParaRPr lang="ru-RU" dirty="0" smtClean="0"/>
          </a:p>
          <a:p>
            <a:pPr marL="180000" indent="0">
              <a:buNone/>
            </a:pPr>
            <a:r>
              <a:rPr lang="ru-RU" dirty="0" smtClean="0"/>
              <a:t>Без </a:t>
            </a:r>
            <a:r>
              <a:rPr lang="ru-RU" dirty="0"/>
              <a:t>нее нельзя говорить об эффективной антивирусной безопасности, если речь идет о компьютере, способном обмениваться информацией c другими внешними источниками.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Цель проекта – это  изучение темы "Антивирусные технологии".</a:t>
            </a:r>
          </a:p>
          <a:p>
            <a:pPr>
              <a:buNone/>
            </a:pPr>
            <a:r>
              <a:rPr lang="ru-RU" dirty="0"/>
              <a:t>Для достижения поставленной цели необходимо решить следующие задачи: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Изучить </a:t>
            </a:r>
            <a:r>
              <a:rPr lang="ru-RU" dirty="0" err="1"/>
              <a:t>проактивные</a:t>
            </a:r>
            <a:r>
              <a:rPr lang="ru-RU" dirty="0"/>
              <a:t> технологии для борьбы с вирусами.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Познакомиться с антивирусными технологиями </a:t>
            </a:r>
            <a:r>
              <a:rPr lang="ru-RU" dirty="0" err="1" smtClean="0"/>
              <a:t>Яндекса</a:t>
            </a:r>
            <a:r>
              <a:rPr lang="ru-RU" dirty="0" smtClean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Узнать о </a:t>
            </a:r>
            <a:r>
              <a:rPr lang="ru-RU" dirty="0" err="1"/>
              <a:t>репутационных</a:t>
            </a:r>
            <a:r>
              <a:rPr lang="ru-RU" dirty="0"/>
              <a:t> антивирусных технологиях  «Лаборатории Касперского».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ПРОАКТИВНЫЕ ТЕХНОЛОГИИ ДЛЯ БОРЬБЫ С ВИРУСАМИ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968552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Уже более 20 лет основной технологией борьбы с вредоносными кодами является сигнатурное сканирование. Его суть проста — вирусописатель выпускает свое очередное творение, антивирусная лаборатория ловит и анализирует вредителя, а потом создает вакцину и рассылает ее на компьютеры пользователей. </a:t>
            </a:r>
          </a:p>
        </p:txBody>
      </p:sp>
      <p:pic>
        <p:nvPicPr>
          <p:cNvPr id="10242" name="Picture 2" descr="http://masters.donntu.org/2006/fvti/bobrovskyy/diss/index_clip_image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564904"/>
            <a:ext cx="382690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"/>
            <a:ext cx="8435280" cy="2714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Легко заметить главную слабость только что описанного метода: </a:t>
            </a:r>
            <a:r>
              <a:rPr lang="ru-RU" dirty="0" smtClean="0"/>
              <a:t>экспертам </a:t>
            </a:r>
            <a:r>
              <a:rPr lang="ru-RU" dirty="0"/>
              <a:t>и домашним пользователям остается лишь защищаться. С научной точки зрения, такой подход можно назвать реактивным, так как действия антивирусного сообщества лишь реакция на активность противника</a:t>
            </a:r>
          </a:p>
        </p:txBody>
      </p:sp>
      <p:pic>
        <p:nvPicPr>
          <p:cNvPr id="17410" name="Picture 2" descr="http://pro-xy007.appspot.com/habrastorage.org/getpro/geektimes/post_images/bd5/e68/897/bd5e68897e6d29508ab3fc4cb4953b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14620"/>
            <a:ext cx="9144000" cy="4143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2285992"/>
          </a:xfrm>
        </p:spPr>
        <p:txBody>
          <a:bodyPr>
            <a:noAutofit/>
          </a:bodyPr>
          <a:lstStyle/>
          <a:p>
            <a:r>
              <a:rPr lang="ru-RU" sz="3200" dirty="0"/>
              <a:t>Введя новый термин (</a:t>
            </a:r>
            <a:r>
              <a:rPr lang="ru-RU" sz="3200" dirty="0" err="1"/>
              <a:t>проактивные</a:t>
            </a:r>
            <a:r>
              <a:rPr lang="ru-RU" sz="3200" dirty="0"/>
              <a:t> технологии), разработчики хотели подчеркнуть, что теперь ситуация изменилась и право первого хода перешло к антивирусным экспертам. </a:t>
            </a:r>
          </a:p>
        </p:txBody>
      </p:sp>
      <p:pic>
        <p:nvPicPr>
          <p:cNvPr id="18434" name="Picture 2" descr="http://edikst.ru/misc/i/gallery/30608/6935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9144000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350043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Эвристический анализатор (эвристик) — это антивирусный модуль, который анализирует код исполняемого файла и определяет, инфицирован ли проверяемый объект. Во время эвристического анализа не используются стандартные сигнатуры. Напротив, эвристик принимает решение на основе заранее в него заложенных, иногда не совсем четких правил.</a:t>
            </a:r>
            <a:endParaRPr lang="ru-RU" dirty="0"/>
          </a:p>
        </p:txBody>
      </p:sp>
      <p:pic>
        <p:nvPicPr>
          <p:cNvPr id="1026" name="Picture 2" descr="C:\Users\Влад\Desktop\Новая папка (3)\v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0"/>
            <a:ext cx="54931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643306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Однако, несмотря на все недостатки, эвристические методы по-прежнему используются в антивирусных продуктах. Дело в том, что комбинация различных подходов позволяет повысить итоговую эффективность сканера. Сегодня эвристиками снабжены продукты всех основных игроков на рынке: </a:t>
            </a:r>
            <a:r>
              <a:rPr lang="ru-RU" dirty="0" err="1" smtClean="0"/>
              <a:t>Symantec</a:t>
            </a:r>
            <a:r>
              <a:rPr lang="ru-RU" dirty="0" smtClean="0"/>
              <a:t>, «Лаборатории Касперского», </a:t>
            </a:r>
            <a:r>
              <a:rPr lang="ru-RU" dirty="0" err="1" smtClean="0"/>
              <a:t>Panda</a:t>
            </a:r>
            <a:r>
              <a:rPr lang="ru-RU" dirty="0" smtClean="0"/>
              <a:t>, </a:t>
            </a:r>
            <a:r>
              <a:rPr lang="ru-RU" dirty="0" err="1" smtClean="0"/>
              <a:t>Trend</a:t>
            </a:r>
            <a:r>
              <a:rPr lang="ru-RU" dirty="0" smtClean="0"/>
              <a:t> </a:t>
            </a:r>
            <a:r>
              <a:rPr lang="ru-RU" dirty="0" err="1" smtClean="0"/>
              <a:t>Micro</a:t>
            </a:r>
            <a:r>
              <a:rPr lang="ru-RU" dirty="0" smtClean="0"/>
              <a:t> и </a:t>
            </a:r>
            <a:r>
              <a:rPr lang="ru-RU" dirty="0" err="1" smtClean="0"/>
              <a:t>McAfee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Влад\Desktop\Новая папка (3)\no_netno_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5" y="0"/>
            <a:ext cx="54292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86248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Некоторые антивирусные разработчики отошли от классического понимания «политики» и предлагают своим клиентам «безопасность на основе политик» (</a:t>
            </a:r>
            <a:r>
              <a:rPr lang="ru-RU" dirty="0" err="1" smtClean="0"/>
              <a:t>policy-based</a:t>
            </a:r>
            <a:r>
              <a:rPr lang="ru-RU" dirty="0" smtClean="0"/>
              <a:t> </a:t>
            </a:r>
            <a:r>
              <a:rPr lang="ru-RU" dirty="0" err="1" smtClean="0"/>
              <a:t>security</a:t>
            </a:r>
            <a:r>
              <a:rPr lang="ru-RU" dirty="0" smtClean="0"/>
              <a:t>). Так, компания </a:t>
            </a:r>
            <a:r>
              <a:rPr lang="ru-RU" dirty="0" err="1" smtClean="0"/>
              <a:t>Trend</a:t>
            </a:r>
            <a:r>
              <a:rPr lang="ru-RU" dirty="0" smtClean="0"/>
              <a:t> </a:t>
            </a:r>
            <a:r>
              <a:rPr lang="ru-RU" dirty="0" err="1" smtClean="0"/>
              <a:t>Micro</a:t>
            </a:r>
            <a:r>
              <a:rPr lang="ru-RU" dirty="0" smtClean="0"/>
              <a:t> продвигает </a:t>
            </a:r>
            <a:r>
              <a:rPr lang="ru-RU" dirty="0" err="1" smtClean="0"/>
              <a:t>Outbreak</a:t>
            </a:r>
            <a:r>
              <a:rPr lang="ru-RU" dirty="0" smtClean="0"/>
              <a:t> </a:t>
            </a:r>
            <a:r>
              <a:rPr lang="ru-RU" dirty="0" err="1" smtClean="0"/>
              <a:t>Prevention</a:t>
            </a:r>
            <a:r>
              <a:rPr lang="ru-RU" dirty="0" smtClean="0"/>
              <a:t> </a:t>
            </a:r>
            <a:r>
              <a:rPr lang="ru-RU" dirty="0" err="1" smtClean="0"/>
              <a:t>Services</a:t>
            </a:r>
            <a:r>
              <a:rPr lang="ru-RU" dirty="0" smtClean="0"/>
              <a:t>. В рамках этого подхода пользователь получает набор политик (ограничений), которые позволяют защититься от нового вируса до появления обновлений к антивирусной базе или заплатки для открытой уязвимости. </a:t>
            </a:r>
            <a:endParaRPr lang="ru-RU" dirty="0"/>
          </a:p>
        </p:txBody>
      </p:sp>
      <p:pic>
        <p:nvPicPr>
          <p:cNvPr id="3074" name="Picture 2" descr="C:\Users\Влад\Desktop\Новая папка (3)\1216868243_4501fc6075f4bc7d2a4c4e51fcd32501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0"/>
            <a:ext cx="50720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725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Антивирусные технологии</vt:lpstr>
      <vt:lpstr>Слайд 2</vt:lpstr>
      <vt:lpstr>Слайд 3</vt:lpstr>
      <vt:lpstr>ПРОАКТИВНЫЕ ТЕХНОЛОГИИ ДЛЯ БОРЬБЫ С ВИРУСАМИ</vt:lpstr>
      <vt:lpstr>Слайд 5</vt:lpstr>
      <vt:lpstr>Введя новый термин (проактивные технологии), разработчики хотели подчеркнуть, что теперь ситуация изменилась и право первого хода перешло к антивирусным экспертам. </vt:lpstr>
      <vt:lpstr>Слайд 7</vt:lpstr>
      <vt:lpstr>Слайд 8</vt:lpstr>
      <vt:lpstr>Слайд 9</vt:lpstr>
      <vt:lpstr>Слайд 10</vt:lpstr>
      <vt:lpstr>Слайд 11</vt:lpstr>
      <vt:lpstr>Слайд 12</vt:lpstr>
      <vt:lpstr>Kaspersky Security Network </vt:lpstr>
      <vt:lpstr>Заключение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Антивирусные технологии</dc:title>
  <dc:creator>Настя</dc:creator>
  <cp:lastModifiedBy>Настя</cp:lastModifiedBy>
  <cp:revision>9</cp:revision>
  <dcterms:created xsi:type="dcterms:W3CDTF">2017-02-01T10:34:00Z</dcterms:created>
  <dcterms:modified xsi:type="dcterms:W3CDTF">2017-07-08T08:27:22Z</dcterms:modified>
</cp:coreProperties>
</file>