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explosion val="5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8C8-4FCA-AC20-B0C9AA6919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C8-4FCA-AC20-B0C9AA6919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C8-4FCA-AC20-B0C9AA6919F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C8-4FCA-AC20-B0C9AA691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6-4404-AF16-2CEDCE989E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56-4404-AF16-2CEDCE989EC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56-4404-AF16-2CEDCE989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7252872"/>
        <c:axId val="347249592"/>
      </c:barChart>
      <c:catAx>
        <c:axId val="34725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249592"/>
        <c:crosses val="autoZero"/>
        <c:auto val="1"/>
        <c:lblAlgn val="ctr"/>
        <c:lblOffset val="100"/>
        <c:noMultiLvlLbl val="0"/>
      </c:catAx>
      <c:valAx>
        <c:axId val="347249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252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7666748337460401E-2"/>
          <c:y val="0.16591701830584624"/>
          <c:w val="0.86310119757574555"/>
          <c:h val="0.5035115830546840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C7-4EC9-A15C-CC6A2D48DAE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C7-4EC9-A15C-CC6A2D48DAE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C7-4EC9-A15C-CC6A2D48D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412664"/>
        <c:axId val="338414304"/>
      </c:lineChart>
      <c:catAx>
        <c:axId val="33841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8414304"/>
        <c:crosses val="autoZero"/>
        <c:auto val="1"/>
        <c:lblAlgn val="ctr"/>
        <c:lblOffset val="100"/>
        <c:noMultiLvlLbl val="0"/>
      </c:catAx>
      <c:valAx>
        <c:axId val="33841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8412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Какой напиток популярнее всего?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F2D-4CD8-BA24-B92F2FC118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F2D-4CD8-BA24-B92F2FC118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F2D-4CD8-BA24-B92F2FC118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F2D-4CD8-BA24-B92F2FC1188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F2D-4CD8-BA24-B92F2FC1188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AF2D-4CD8-BA24-B92F2FC1188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F2D-4CD8-BA24-B92F2FC1188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AF2D-4CD8-BA24-B92F2FC11882}"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Фанта </c:v>
                </c:pt>
                <c:pt idx="1">
                  <c:v>Кока-кола</c:v>
                </c:pt>
                <c:pt idx="2">
                  <c:v>Спрайт</c:v>
                </c:pt>
                <c:pt idx="3">
                  <c:v>Сок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44</c:v>
                </c:pt>
                <c:pt idx="2">
                  <c:v>30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2D-4CD8-BA24-B92F2FC1188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Изменение</a:t>
            </a:r>
            <a:r>
              <a:rPr lang="ru-RU" baseline="0" dirty="0" smtClean="0"/>
              <a:t> цен на продукты за лето 2018 года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июль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Мука</c:v>
                </c:pt>
                <c:pt idx="1">
                  <c:v>Макароны</c:v>
                </c:pt>
                <c:pt idx="2">
                  <c:v>Соль</c:v>
                </c:pt>
                <c:pt idx="3">
                  <c:v>Сахар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4D-4CD4-8E7E-3C261FA1FF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июль2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Мука</c:v>
                </c:pt>
                <c:pt idx="1">
                  <c:v>Макароны</c:v>
                </c:pt>
                <c:pt idx="2">
                  <c:v>Соль</c:v>
                </c:pt>
                <c:pt idx="3">
                  <c:v>Сахар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4D-4CD4-8E7E-3C261FA1FF4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август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Мука</c:v>
                </c:pt>
                <c:pt idx="1">
                  <c:v>Макароны</c:v>
                </c:pt>
                <c:pt idx="2">
                  <c:v>Соль</c:v>
                </c:pt>
                <c:pt idx="3">
                  <c:v>Сахар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4D-4CD4-8E7E-3C261FA1F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209624"/>
        <c:axId val="408204376"/>
      </c:barChart>
      <c:catAx>
        <c:axId val="40820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8204376"/>
        <c:crosses val="autoZero"/>
        <c:auto val="1"/>
        <c:lblAlgn val="ctr"/>
        <c:lblOffset val="100"/>
        <c:noMultiLvlLbl val="0"/>
      </c:catAx>
      <c:valAx>
        <c:axId val="40820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8209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Успеваемость учеников за 2017/2018 учебный год</a:t>
            </a:r>
            <a:endParaRPr lang="ru-RU" dirty="0"/>
          </a:p>
        </c:rich>
      </c:tx>
      <c:layout>
        <c:manualLayout>
          <c:xMode val="edge"/>
          <c:yMode val="edge"/>
          <c:x val="0.16062289562289561"/>
          <c:y val="2.5256511444356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Петров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BE-49FB-8EAD-F1051CD767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Иванов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BE-49FB-8EAD-F1051CD767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Сидоров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BE-49FB-8EAD-F1051CD76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913408"/>
        <c:axId val="339913736"/>
      </c:lineChart>
      <c:catAx>
        <c:axId val="33991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9913736"/>
        <c:crosses val="autoZero"/>
        <c:auto val="1"/>
        <c:lblAlgn val="ctr"/>
        <c:lblOffset val="100"/>
        <c:noMultiLvlLbl val="0"/>
      </c:catAx>
      <c:valAx>
        <c:axId val="339913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9913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 5В класса по математике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B89-444D-B760-90A2508BF7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B89-444D-B760-90A2508BF7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B89-444D-B760-90A2508BF7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B89-444D-B760-90A2508BF74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B89-444D-B760-90A2508BF74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B89-444D-B760-90A2508BF74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B89-444D-B760-90A2508BF74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B89-444D-B760-90A2508BF74B}"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4.8</c:v>
                </c:pt>
                <c:pt idx="1">
                  <c:v>3.5</c:v>
                </c:pt>
                <c:pt idx="2">
                  <c:v>3</c:v>
                </c:pt>
                <c:pt idx="3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89-444D-B760-90A2508BF74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69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36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9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05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2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8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67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4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05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0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4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6D052D5-B198-4879-A736-86AC30A9261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900C720-4785-46AA-B540-486E9DA4DC9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81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Чтение и составление диаграмм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5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Диаграмма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112" y="1777386"/>
            <a:ext cx="7262648" cy="251932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- это средство </a:t>
            </a:r>
            <a:r>
              <a:rPr lang="ru-RU" sz="2400" dirty="0"/>
              <a:t>наглядного </a:t>
            </a:r>
            <a:r>
              <a:rPr lang="ru-RU" sz="2400" dirty="0" smtClean="0"/>
              <a:t>графического изображения </a:t>
            </a:r>
            <a:r>
              <a:rPr lang="ru-RU" sz="2400" dirty="0"/>
              <a:t>информации, предназначенное для сравнения нескольких величин или нескольких значений одной величины, слежение за изменением </a:t>
            </a:r>
            <a:r>
              <a:rPr lang="ru-RU" sz="2400" dirty="0" smtClean="0"/>
              <a:t>этих </a:t>
            </a:r>
            <a:r>
              <a:rPr lang="ru-RU" sz="2400" dirty="0"/>
              <a:t>значений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9472233"/>
              </p:ext>
            </p:extLst>
          </p:nvPr>
        </p:nvGraphicFramePr>
        <p:xfrm>
          <a:off x="6022428" y="3552232"/>
          <a:ext cx="3121572" cy="2365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4132221"/>
              </p:ext>
            </p:extLst>
          </p:nvPr>
        </p:nvGraphicFramePr>
        <p:xfrm>
          <a:off x="210206" y="3394841"/>
          <a:ext cx="2249741" cy="2986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856459552"/>
              </p:ext>
            </p:extLst>
          </p:nvPr>
        </p:nvGraphicFramePr>
        <p:xfrm>
          <a:off x="2780250" y="3279226"/>
          <a:ext cx="3216164" cy="2911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9384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029047"/>
              </p:ext>
            </p:extLst>
          </p:nvPr>
        </p:nvGraphicFramePr>
        <p:xfrm>
          <a:off x="822325" y="1846263"/>
          <a:ext cx="7901260" cy="3146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630">
                  <a:extLst>
                    <a:ext uri="{9D8B030D-6E8A-4147-A177-3AD203B41FA5}">
                      <a16:colId xmlns:a16="http://schemas.microsoft.com/office/drawing/2014/main" val="2573959424"/>
                    </a:ext>
                  </a:extLst>
                </a:gridCol>
                <a:gridCol w="3950630">
                  <a:extLst>
                    <a:ext uri="{9D8B030D-6E8A-4147-A177-3AD203B41FA5}">
                      <a16:colId xmlns:a16="http://schemas.microsoft.com/office/drawing/2014/main" val="1908645313"/>
                    </a:ext>
                  </a:extLst>
                </a:gridCol>
              </a:tblGrid>
              <a:tr h="62923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Напиток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Кол-во людей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696102"/>
                  </a:ext>
                </a:extLst>
              </a:tr>
              <a:tr h="62923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Фанта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284540"/>
                  </a:ext>
                </a:extLst>
              </a:tr>
              <a:tr h="62923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Кока-кола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44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96674"/>
                  </a:ext>
                </a:extLst>
              </a:tr>
              <a:tr h="62923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Спрайт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30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422734"/>
                  </a:ext>
                </a:extLst>
              </a:tr>
              <a:tr h="62923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Сок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18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12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47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диаграммы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294702"/>
              </p:ext>
            </p:extLst>
          </p:nvPr>
        </p:nvGraphicFramePr>
        <p:xfrm>
          <a:off x="1348368" y="1933903"/>
          <a:ext cx="7018392" cy="3766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841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181" y="2703982"/>
            <a:ext cx="8321040" cy="23620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чего нужны диаграммы?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Где они вам могут пригодиться?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Какие виды диаграмм вы знаете?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99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5219" cy="14507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Гистограмма (помогает наглядно сравнить несколько показателей)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566771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862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32157" cy="145075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График </a:t>
            </a:r>
            <a:br>
              <a:rPr lang="ru-RU" sz="4400" dirty="0" smtClean="0"/>
            </a:br>
            <a:r>
              <a:rPr lang="ru-RU" sz="4400" dirty="0" smtClean="0"/>
              <a:t>(отображает развитие процесса) </a:t>
            </a:r>
            <a:endParaRPr lang="ru-RU" sz="4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349157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276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Круговая (удобно использовать для распределения какого-либо процесса) 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111197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25903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</TotalTime>
  <Words>95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Ретро</vt:lpstr>
      <vt:lpstr>Чтение и составление диаграмм </vt:lpstr>
      <vt:lpstr>Диаграмма</vt:lpstr>
      <vt:lpstr>Презентация PowerPoint</vt:lpstr>
      <vt:lpstr>Построение диаграммы</vt:lpstr>
      <vt:lpstr>Для чего нужны диаграммы?   Где они вам могут пригодиться?   Какие виды диаграмм вы знаете? </vt:lpstr>
      <vt:lpstr>Гистограмма (помогает наглядно сравнить несколько показателей) </vt:lpstr>
      <vt:lpstr>График  (отображает развитие процесса) </vt:lpstr>
      <vt:lpstr>Круговая (удобно использовать для распределения какого-либо процесса)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и составление диаграмм</dc:title>
  <dc:creator>Пользователь</dc:creator>
  <cp:lastModifiedBy>Пользователь</cp:lastModifiedBy>
  <cp:revision>4</cp:revision>
  <dcterms:created xsi:type="dcterms:W3CDTF">2019-05-02T11:56:15Z</dcterms:created>
  <dcterms:modified xsi:type="dcterms:W3CDTF">2019-05-02T12:53:27Z</dcterms:modified>
</cp:coreProperties>
</file>