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sldIdLst>
    <p:sldId id="256" r:id="rId2"/>
    <p:sldId id="265" r:id="rId3"/>
    <p:sldId id="260" r:id="rId4"/>
    <p:sldId id="259" r:id="rId5"/>
    <p:sldId id="257" r:id="rId6"/>
    <p:sldId id="258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972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603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654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819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160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93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74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902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48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839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036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377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624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540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92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4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1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9F1AF-C651-492D-9934-28DE4D31A29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C219F-9C31-4811-8310-90B4A7F806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51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  <p:sldLayoutId id="2147483817" r:id="rId14"/>
    <p:sldLayoutId id="2147483818" r:id="rId15"/>
    <p:sldLayoutId id="2147483819" r:id="rId16"/>
    <p:sldLayoutId id="21474838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55714" y="5467933"/>
            <a:ext cx="8791575" cy="11360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Time: 14.10              Date: 1/12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7" y="0"/>
            <a:ext cx="12095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07220" y="1204355"/>
            <a:ext cx="70229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Open English lesson</a:t>
            </a:r>
          </a:p>
          <a:p>
            <a:pPr algn="r"/>
            <a:endParaRPr lang="en-US" sz="28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Theme: Creative people (music)</a:t>
            </a:r>
          </a:p>
          <a:p>
            <a:pPr algn="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Teacher: </a:t>
            </a:r>
            <a:r>
              <a:rPr lang="en-US" sz="2800" b="1" dirty="0" err="1" smtClean="0">
                <a:solidFill>
                  <a:schemeClr val="accent4">
                    <a:lumMod val="50000"/>
                  </a:schemeClr>
                </a:solidFill>
              </a:rPr>
              <a:t>Aidarkhanova</a:t>
            </a:r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A.A</a:t>
            </a:r>
          </a:p>
          <a:p>
            <a:pPr algn="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</a:rPr>
              <a:t> Group : PD 104</a:t>
            </a:r>
          </a:p>
          <a:p>
            <a:pPr algn="r"/>
            <a:endParaRPr lang="en-US" sz="2800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Time: 14.10</a:t>
            </a:r>
          </a:p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Date: 1/12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6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743" y="1598282"/>
            <a:ext cx="7381336" cy="36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98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WhatsApp Video 2022-12-01 at 09.05.5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2453" y="618518"/>
            <a:ext cx="9959266" cy="5602400"/>
          </a:xfrm>
        </p:spPr>
      </p:pic>
    </p:spTree>
    <p:extLst>
      <p:ext uri="{BB962C8B-B14F-4D97-AF65-F5344CB8AC3E}">
        <p14:creationId xmlns:p14="http://schemas.microsoft.com/office/powerpoint/2010/main" val="3607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Lesson objectives: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10.1.1 </a:t>
            </a:r>
            <a:r>
              <a:rPr lang="en-US" dirty="0"/>
              <a:t>- use speaking and listening skills to solve problems creatively and cooperatively in groups;</a:t>
            </a:r>
          </a:p>
          <a:p>
            <a:r>
              <a:rPr lang="en-US" dirty="0" smtClean="0"/>
              <a:t>10.4. 2 </a:t>
            </a:r>
            <a:r>
              <a:rPr lang="en-US" dirty="0"/>
              <a:t>-understand specific information and detail in extended texts on a wide range of familiar and unfamiliar general and curricular topics</a:t>
            </a:r>
          </a:p>
        </p:txBody>
      </p:sp>
    </p:spTree>
    <p:extLst>
      <p:ext uri="{BB962C8B-B14F-4D97-AF65-F5344CB8AC3E}">
        <p14:creationId xmlns:p14="http://schemas.microsoft.com/office/powerpoint/2010/main" val="2711693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ru-RU" dirty="0">
                <a:solidFill>
                  <a:srgbClr val="FF0000"/>
                </a:solidFill>
                <a:latin typeface="Showcard Gothic" panose="04020904020102020604" pitchFamily="82" charset="0"/>
              </a:rPr>
              <a:t>Checking home work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Irregular verbs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6460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cap="none" dirty="0" smtClean="0">
                <a:solidFill>
                  <a:schemeClr val="bg1"/>
                </a:solidFill>
              </a:rPr>
              <a:t>The 1</a:t>
            </a:r>
            <a:r>
              <a:rPr lang="en-US" cap="none" baseline="30000" dirty="0" smtClean="0">
                <a:solidFill>
                  <a:schemeClr val="bg1"/>
                </a:solidFill>
              </a:rPr>
              <a:t>st</a:t>
            </a:r>
            <a:r>
              <a:rPr lang="en-US" cap="none" dirty="0" smtClean="0">
                <a:solidFill>
                  <a:schemeClr val="bg1"/>
                </a:solidFill>
              </a:rPr>
              <a:t> of December</a:t>
            </a:r>
            <a:r>
              <a:rPr lang="en-US" cap="none" dirty="0">
                <a:solidFill>
                  <a:schemeClr val="bg1"/>
                </a:solidFill>
              </a:rPr>
              <a:t/>
            </a:r>
            <a:br>
              <a:rPr lang="en-US" cap="none" dirty="0">
                <a:solidFill>
                  <a:schemeClr val="bg1"/>
                </a:solidFill>
              </a:rPr>
            </a:br>
            <a:r>
              <a:rPr lang="en-US" cap="none" dirty="0" smtClean="0">
                <a:solidFill>
                  <a:schemeClr val="bg1"/>
                </a:solidFill>
              </a:rPr>
              <a:t>Creative people (music)</a:t>
            </a:r>
            <a:endParaRPr lang="ru-RU" cap="none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Watch </a:t>
            </a:r>
            <a:r>
              <a:rPr lang="en-US" dirty="0"/>
              <a:t>video </a:t>
            </a:r>
            <a:r>
              <a:rPr lang="en-US" dirty="0" smtClean="0"/>
              <a:t>         https</a:t>
            </a:r>
            <a:r>
              <a:rPr lang="en-US" dirty="0"/>
              <a:t>://</a:t>
            </a:r>
            <a:r>
              <a:rPr lang="en-US" dirty="0" smtClean="0"/>
              <a:t>youtu.be/BaILC_LOt6Y</a:t>
            </a:r>
            <a:endParaRPr lang="en-US" dirty="0"/>
          </a:p>
          <a:p>
            <a:endParaRPr lang="ru-RU" dirty="0"/>
          </a:p>
        </p:txBody>
      </p:sp>
      <p:pic>
        <p:nvPicPr>
          <p:cNvPr id="4" name="WhatsApp Video 2022-12-01 at 09.00.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1550" y="1844821"/>
            <a:ext cx="8569141" cy="482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0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78079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Past Simple Tense Exercises </a:t>
            </a:r>
            <a:endParaRPr lang="ru-RU" cap="none" dirty="0">
              <a:solidFill>
                <a:schemeClr val="bg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7667" y="1399309"/>
            <a:ext cx="9739744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37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572973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en-US" cap="none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Translate these sentences into English. Past Simple</a:t>
            </a:r>
            <a: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3" y="1080653"/>
            <a:ext cx="9905999" cy="5389419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Вчера мы играли в шахматы с Томом.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2"/>
              <a:tabLst>
                <a:tab pos="457200" algn="l"/>
              </a:tabLst>
            </a:pPr>
            <a:r>
              <a:rPr lang="ru-RU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Натали </a:t>
            </a:r>
            <a:r>
              <a:rPr lang="ru-RU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осталась в отеле</a:t>
            </a:r>
            <a:r>
              <a:rPr lang="en-US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Natalie stayed at the hotel.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ru-RU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не знала мой адрес. </a:t>
            </a:r>
            <a:endParaRPr lang="en-US" dirty="0" smtClean="0">
              <a:solidFill>
                <a:srgbClr val="2F2F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ru-RU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Они </a:t>
            </a:r>
            <a:r>
              <a:rPr lang="ru-RU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увидели что-то </a:t>
            </a:r>
            <a:r>
              <a:rPr lang="ru-RU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интересное</a:t>
            </a:r>
            <a:endParaRPr lang="en-US" dirty="0" smtClean="0">
              <a:solidFill>
                <a:srgbClr val="2F2F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ru-RU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понял этих слов. </a:t>
            </a:r>
            <a:endParaRPr lang="en-US" dirty="0" smtClean="0">
              <a:solidFill>
                <a:srgbClr val="2F2F2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3"/>
              <a:tabLst>
                <a:tab pos="457200" algn="l"/>
              </a:tabLst>
            </a:pPr>
            <a:r>
              <a:rPr lang="ru-RU" dirty="0" smtClean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Сколько </a:t>
            </a:r>
            <a:r>
              <a:rPr lang="ru-RU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 заплатил за воду?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ru-RU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Элен не было идеи.               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kk-KZ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сделал ошибку                                      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5"/>
              <a:tabLst>
                <a:tab pos="457200" algn="l"/>
              </a:tabLst>
            </a:pPr>
            <a:r>
              <a:rPr lang="ru-RU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Она задавала вопросы.                        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10"/>
              <a:tabLst>
                <a:tab pos="457200" algn="l"/>
              </a:tabLst>
            </a:pPr>
            <a:r>
              <a:rPr lang="ru-RU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знал это</a:t>
            </a:r>
            <a:r>
              <a:rPr lang="en-US" dirty="0">
                <a:solidFill>
                  <a:srgbClr val="2F2F2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729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33" y="-118774"/>
            <a:ext cx="9882187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327" y="2364076"/>
            <a:ext cx="9892145" cy="3995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9537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Write history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and to use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past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tense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 for example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about your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childhood, last summer </a:t>
            </a:r>
            <a:endParaRPr lang="en-US" sz="3600" dirty="0" smtClean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or 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last </a:t>
            </a:r>
            <a:r>
              <a:rPr lang="en-US" sz="36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weekend…)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45" b="32774"/>
          <a:stretch>
            <a:fillRect/>
          </a:stretch>
        </p:blipFill>
        <p:spPr bwMode="auto">
          <a:xfrm>
            <a:off x="0" y="0"/>
            <a:ext cx="12192000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4722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100</TotalTime>
  <Words>179</Words>
  <Application>Microsoft Office PowerPoint</Application>
  <PresentationFormat>Широкоэкранный</PresentationFormat>
  <Paragraphs>35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Showcard Gothic</vt:lpstr>
      <vt:lpstr>Times New Roman</vt:lpstr>
      <vt:lpstr>Trebuchet MS</vt:lpstr>
      <vt:lpstr>Tw Cen MT</vt:lpstr>
      <vt:lpstr>Контур</vt:lpstr>
      <vt:lpstr>Time: 14.10              Date: 1/12</vt:lpstr>
      <vt:lpstr>Презентация PowerPoint</vt:lpstr>
      <vt:lpstr>Lesson objectives:</vt:lpstr>
      <vt:lpstr>Checking home work </vt:lpstr>
      <vt:lpstr>The 1st of December Creative people (music)</vt:lpstr>
      <vt:lpstr>Past Simple Tense Exercises </vt:lpstr>
      <vt:lpstr>Translate these sentences into English. Past Simple 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777</cp:lastModifiedBy>
  <cp:revision>11</cp:revision>
  <dcterms:created xsi:type="dcterms:W3CDTF">2022-11-30T16:54:54Z</dcterms:created>
  <dcterms:modified xsi:type="dcterms:W3CDTF">2022-12-01T13:18:19Z</dcterms:modified>
</cp:coreProperties>
</file>