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460263A-DC7D-437A-903B-98BF8D01372E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AC00D34-9105-4D35-B3DF-67453ED42309}" type="datetimeFigureOut">
              <a:rPr lang="ru-RU" smtClean="0"/>
              <a:t>09.04.2018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3DEE7E2-F229-4522-BFC8-FC559895FF3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224136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9600" dirty="0" smtClean="0">
                <a:solidFill>
                  <a:schemeClr val="tx2">
                    <a:lumMod val="50000"/>
                  </a:schemeClr>
                </a:solidFill>
              </a:rPr>
              <a:t>День </a:t>
            </a:r>
            <a:r>
              <a:rPr lang="ru-RU" sz="9600" dirty="0">
                <a:solidFill>
                  <a:schemeClr val="tx2">
                    <a:lumMod val="50000"/>
                  </a:schemeClr>
                </a:solidFill>
              </a:rPr>
              <a:t>птиц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9643" y="5384800"/>
            <a:ext cx="6400800" cy="14732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Если вы поймали птицу, то не держите её в клетке, не делайте так, чтобы она захотела улететь от вас, но не могла. А сделайте так, чтобы она могла улететь, но не захотела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.                         </a:t>
            </a:r>
          </a:p>
          <a:p>
            <a:pPr algn="l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                                      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Ошо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29245"/>
            <a:ext cx="5006370" cy="3456384"/>
          </a:xfrm>
          <a:prstGeom prst="rect">
            <a:avLst/>
          </a:prstGeom>
        </p:spPr>
      </p:pic>
      <p:pic>
        <p:nvPicPr>
          <p:cNvPr id="5" name="Penie_ptic_v_lesu_-_Penie_ptic_v_lesu_s_muzyko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98" y="6231514"/>
            <a:ext cx="716378" cy="6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82"/>
            <a:ext cx="9144000" cy="61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7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7950075" cy="6143240"/>
          </a:xfrm>
        </p:spPr>
      </p:pic>
    </p:spTree>
    <p:extLst>
      <p:ext uri="{BB962C8B-B14F-4D97-AF65-F5344CB8AC3E}">
        <p14:creationId xmlns:p14="http://schemas.microsoft.com/office/powerpoint/2010/main" val="10806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1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3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1071562"/>
            <a:ext cx="75438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>
                <a:solidFill>
                  <a:schemeClr val="tx2">
                    <a:lumMod val="50000"/>
                  </a:schemeClr>
                </a:solidFill>
              </a:rPr>
              <a:t>Международный день птиц </a:t>
            </a:r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-  </a:t>
            </a:r>
            <a:r>
              <a:rPr lang="ru-RU" sz="4800" b="1" dirty="0">
                <a:solidFill>
                  <a:schemeClr val="tx2">
                    <a:lumMod val="50000"/>
                  </a:schemeClr>
                </a:solidFill>
              </a:rPr>
              <a:t>1 апреля.</a:t>
            </a:r>
            <a:endParaRPr lang="ru-RU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483298"/>
            <a:ext cx="3859849" cy="3374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96" y="2179658"/>
            <a:ext cx="2992465" cy="2098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23" y="4509120"/>
            <a:ext cx="4369077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952500"/>
            <a:ext cx="8572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68960"/>
            <a:ext cx="6620228" cy="37238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476672"/>
            <a:ext cx="8064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Впервые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День птиц, как массовый детский праздник, стал проводиться в Соединенных Штатах Америки.</a:t>
            </a:r>
          </a:p>
        </p:txBody>
      </p:sp>
    </p:spTree>
    <p:extLst>
      <p:ext uri="{BB962C8B-B14F-4D97-AF65-F5344CB8AC3E}">
        <p14:creationId xmlns:p14="http://schemas.microsoft.com/office/powerpoint/2010/main" val="5902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404664"/>
            <a:ext cx="6258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"</a:t>
            </a:r>
            <a:r>
              <a:rPr lang="ru-RU" sz="2800" dirty="0" err="1" smtClean="0"/>
              <a:t>Питтсбургская</a:t>
            </a:r>
            <a:r>
              <a:rPr lang="ru-RU" sz="2800" dirty="0" smtClean="0"/>
              <a:t> телеграфная хроника"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2736"/>
            <a:ext cx="3556233" cy="57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32656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Первая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книга по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привлечению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птиц — “Всеобщая защита птиц”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3278450" cy="49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456828" cy="41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6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8650"/>
            <a:ext cx="7620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2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56"/>
            <a:ext cx="9144000" cy="595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07"/>
            <a:ext cx="9144000" cy="60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9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115</TotalTime>
  <Words>43</Words>
  <Application>Microsoft Office PowerPoint</Application>
  <PresentationFormat>Экран (4:3)</PresentationFormat>
  <Paragraphs>7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День птиц </vt:lpstr>
      <vt:lpstr>Международный день птиц -  1 апреля.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птиц</dc:title>
  <dc:creator>Admin</dc:creator>
  <cp:lastModifiedBy>Admin</cp:lastModifiedBy>
  <cp:revision>9</cp:revision>
  <dcterms:created xsi:type="dcterms:W3CDTF">2018-04-09T16:21:43Z</dcterms:created>
  <dcterms:modified xsi:type="dcterms:W3CDTF">2018-04-09T18:17:31Z</dcterms:modified>
</cp:coreProperties>
</file>