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</p:sldMasterIdLst>
  <p:notesMasterIdLst>
    <p:notesMasterId r:id="rId44"/>
  </p:notesMasterIdLst>
  <p:sldIdLst>
    <p:sldId id="282" r:id="rId19"/>
    <p:sldId id="283" r:id="rId20"/>
    <p:sldId id="259" r:id="rId21"/>
    <p:sldId id="275" r:id="rId22"/>
    <p:sldId id="276" r:id="rId23"/>
    <p:sldId id="277" r:id="rId24"/>
    <p:sldId id="278" r:id="rId25"/>
    <p:sldId id="279" r:id="rId26"/>
    <p:sldId id="258" r:id="rId27"/>
    <p:sldId id="260" r:id="rId28"/>
    <p:sldId id="261" r:id="rId29"/>
    <p:sldId id="262" r:id="rId30"/>
    <p:sldId id="280" r:id="rId31"/>
    <p:sldId id="281" r:id="rId32"/>
    <p:sldId id="263" r:id="rId33"/>
    <p:sldId id="271" r:id="rId34"/>
    <p:sldId id="285" r:id="rId35"/>
    <p:sldId id="286" r:id="rId36"/>
    <p:sldId id="287" r:id="rId37"/>
    <p:sldId id="288" r:id="rId38"/>
    <p:sldId id="289" r:id="rId39"/>
    <p:sldId id="270" r:id="rId40"/>
    <p:sldId id="273" r:id="rId41"/>
    <p:sldId id="272" r:id="rId42"/>
    <p:sldId id="274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FF299-031C-459E-9CA6-2A37774ED10B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35115-B7AD-4E2C-83AE-0F7AFE9B3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81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35115-B7AD-4E2C-83AE-0F7AFE9B311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216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72393F-8C66-49D3-A12B-DFFDC06EA0D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341986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584029"/>
      </p:ext>
    </p:extLst>
  </p:cSld>
  <p:clrMapOvr>
    <a:masterClrMapping/>
  </p:clrMapOvr>
  <p:transition advClick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609776"/>
      </p:ext>
    </p:extLst>
  </p:cSld>
  <p:clrMapOvr>
    <a:masterClrMapping/>
  </p:clrMapOvr>
  <p:transition advClick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275294"/>
      </p:ext>
    </p:extLst>
  </p:cSld>
  <p:clrMapOvr>
    <a:masterClrMapping/>
  </p:clrMapOvr>
  <p:transition advClick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424300"/>
      </p:ext>
    </p:extLst>
  </p:cSld>
  <p:clrMapOvr>
    <a:masterClrMapping/>
  </p:clrMapOvr>
  <p:transition advClick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419119"/>
      </p:ext>
    </p:extLst>
  </p:cSld>
  <p:clrMapOvr>
    <a:masterClrMapping/>
  </p:clrMapOvr>
  <p:transition advClick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1297"/>
      </p:ext>
    </p:extLst>
  </p:cSld>
  <p:clrMapOvr>
    <a:masterClrMapping/>
  </p:clrMapOvr>
  <p:transition advClick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450943"/>
      </p:ext>
    </p:extLst>
  </p:cSld>
  <p:clrMapOvr>
    <a:masterClrMapping/>
  </p:clrMapOvr>
  <p:transition advClick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79948"/>
      </p:ext>
    </p:extLst>
  </p:cSld>
  <p:clrMapOvr>
    <a:masterClrMapping/>
  </p:clrMapOvr>
  <p:transition advClick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490271"/>
      </p:ext>
    </p:extLst>
  </p:cSld>
  <p:clrMapOvr>
    <a:masterClrMapping/>
  </p:clrMapOvr>
  <p:transition advClick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416333"/>
      </p:ext>
    </p:extLst>
  </p:cSld>
  <p:clrMapOvr>
    <a:masterClrMapping/>
  </p:clrMapOvr>
  <p:transition advClick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989835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192317"/>
      </p:ext>
    </p:extLst>
  </p:cSld>
  <p:clrMapOvr>
    <a:masterClrMapping/>
  </p:clrMapOvr>
  <p:transition advClick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934633"/>
      </p:ext>
    </p:extLst>
  </p:cSld>
  <p:clrMapOvr>
    <a:masterClrMapping/>
  </p:clrMapOvr>
  <p:transition advClick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91913-5248-4109-9CA2-E83AE43E5EE4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DF1D4-2063-40CD-A7E2-312A53D71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95881"/>
      </p:ext>
    </p:extLst>
  </p:cSld>
  <p:clrMapOvr>
    <a:masterClrMapping/>
  </p:clrMapOvr>
  <p:transition advClick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8407B-C54D-4486-939D-69CD36E0B76A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04551-40C7-45F9-82E5-EF4954E63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747245"/>
      </p:ext>
    </p:extLst>
  </p:cSld>
  <p:clrMapOvr>
    <a:masterClrMapping/>
  </p:clrMapOvr>
  <p:transition advClick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1DEF4-84D8-4EE2-A481-DF4148990AE7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44515-AF51-470B-9952-E9B40A56C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721666"/>
      </p:ext>
    </p:extLst>
  </p:cSld>
  <p:clrMapOvr>
    <a:masterClrMapping/>
  </p:clrMapOvr>
  <p:transition advClick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FA85B-105A-478C-8701-3CD4F5860505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58E9E-5739-44E0-82E6-8C74E23CF9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703399"/>
      </p:ext>
    </p:extLst>
  </p:cSld>
  <p:clrMapOvr>
    <a:masterClrMapping/>
  </p:clrMapOvr>
  <p:transition advClick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0FC6B-2477-4852-9563-9FC01017001D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C197F-908C-4B84-B788-D707DA989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522893"/>
      </p:ext>
    </p:extLst>
  </p:cSld>
  <p:clrMapOvr>
    <a:masterClrMapping/>
  </p:clrMapOvr>
  <p:transition advClick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50DB9-1E7C-45CD-B7EB-6F8CE05C6432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B7348-E4ED-4F19-8E7C-DF4BB2B00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774033"/>
      </p:ext>
    </p:extLst>
  </p:cSld>
  <p:clrMapOvr>
    <a:masterClrMapping/>
  </p:clrMapOvr>
  <p:transition advClick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C8982-6DB1-4840-B03C-5D98E30543D5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BB4C2-3FBC-4D43-BA76-37366E0D1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867424"/>
      </p:ext>
    </p:extLst>
  </p:cSld>
  <p:clrMapOvr>
    <a:masterClrMapping/>
  </p:clrMapOvr>
  <p:transition advClick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B716-1D9B-47B1-A526-D6F04146836E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71B7E-7C92-4422-8BFA-CAF7707D6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78836"/>
      </p:ext>
    </p:extLst>
  </p:cSld>
  <p:clrMapOvr>
    <a:masterClrMapping/>
  </p:clrMapOvr>
  <p:transition advClick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24A2A-7BDF-4EE4-968F-F0477D4B7EEF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858A3-428D-4423-9215-5E4E1841F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592433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5AB3C-8316-40C7-B2A6-A845E9557EBB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4453D-26B6-42D5-9469-FC6C48A14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07450"/>
      </p:ext>
    </p:extLst>
  </p:cSld>
  <p:clrMapOvr>
    <a:masterClrMapping/>
  </p:clrMapOvr>
  <p:transition advClick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6AC70-96D1-4CFC-B536-3C9968433DEA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9DCB-B1FB-4DC7-A4C5-01C069AC0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61705"/>
      </p:ext>
    </p:extLst>
  </p:cSld>
  <p:clrMapOvr>
    <a:masterClrMapping/>
  </p:clrMapOvr>
  <p:transition advClick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561D3-EFFB-410F-AB2B-B21C7F5A9398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11C76-9434-4795-A30F-046E21DCB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762728"/>
      </p:ext>
    </p:extLst>
  </p:cSld>
  <p:clrMapOvr>
    <a:masterClrMapping/>
  </p:clrMapOvr>
  <p:transition advClick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04E06-EE14-4067-8648-D40F21934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33197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A96D2-FD00-462C-A59F-C7E1223D48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3279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CA57F-75C7-4E77-A6DB-9BCBCC2C3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28248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9105B-5445-4B09-88ED-47218DDF2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07563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7FF1A-317C-464B-8C1E-AF3EED21E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47450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8E3C2-7D89-4918-AE90-A189333A7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83167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1078A-0AB7-4EF8-9B0A-6C5524158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3309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B67A0-BCE5-4E8D-A7B8-9F00F2C54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23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2BF0B-B07F-41B5-9A29-5AD05F49BCFC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B19F1-EB7C-477A-A99F-F0550093D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688042"/>
      </p:ext>
    </p:extLst>
  </p:cSld>
  <p:clrMapOvr>
    <a:masterClrMapping/>
  </p:clrMapOvr>
  <p:transition advClick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9B607-34C8-44B3-B7EB-2459A411C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81418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F931F-DDFA-44A6-93D0-6752BA66B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6735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F44BE-1C05-4EF3-BD50-2EFCE76C9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09369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664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664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Arial Black" pitchFamily="34" charset="0"/>
              </a:defRPr>
            </a:lvl1pPr>
          </a:lstStyle>
          <a:p>
            <a:pPr>
              <a:defRPr/>
            </a:pPr>
            <a:fld id="{44AB6740-2ACE-40FC-A6BE-F2FF60CDD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831054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3109910969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2438488288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1044972170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3752729494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1174460460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112289704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CAE6A-4E3A-4042-8726-53727A21943A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8BBCF-0E6D-4EBC-9068-B11B77D17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221105"/>
      </p:ext>
    </p:extLst>
  </p:cSld>
  <p:clrMapOvr>
    <a:masterClrMapping/>
  </p:clrMapOvr>
  <p:transition advClick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2193969915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3320750640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1063237973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1"/>
            <a:ext cx="2057400" cy="51292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1"/>
            <a:ext cx="6019800" cy="51292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4170429563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1A278-AEBD-447A-914E-E8D8A767912A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E1339-CE65-4751-962E-D707C5B88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952734"/>
      </p:ext>
    </p:extLst>
  </p:cSld>
  <p:clrMapOvr>
    <a:masterClrMapping/>
  </p:clrMapOvr>
  <p:transition advClick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97591-F8E6-40AD-9A94-FEA38B5254F8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BEDFC-1388-4D1B-8101-7C6B3784C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873997"/>
      </p:ext>
    </p:extLst>
  </p:cSld>
  <p:clrMapOvr>
    <a:masterClrMapping/>
  </p:clrMapOvr>
  <p:transition advClick="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A7692-B7BA-4780-9433-B40641EAA42E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E1EF4-2E1B-4156-B624-E6919D712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7944"/>
      </p:ext>
    </p:extLst>
  </p:cSld>
  <p:clrMapOvr>
    <a:masterClrMapping/>
  </p:clrMapOvr>
  <p:transition advClick="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A1B6A-CA82-46D4-8248-5495BDC817B2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119D2-A22D-4726-880B-70C59AEBE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583097"/>
      </p:ext>
    </p:extLst>
  </p:cSld>
  <p:clrMapOvr>
    <a:masterClrMapping/>
  </p:clrMapOvr>
  <p:transition advClick="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D605C-9D00-4CB5-BC78-771975E3DEA7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CB0A9-CDCE-45E4-AE3A-5FE96CC23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163003"/>
      </p:ext>
    </p:extLst>
  </p:cSld>
  <p:clrMapOvr>
    <a:masterClrMapping/>
  </p:clrMapOvr>
  <p:transition advClick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D7175-518D-4137-9A2E-3548A8C55862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D9C79-9E12-4B58-9A19-1ED86B4E3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746217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BB91D-DEAE-41C8-B31A-DBF0099604C5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6AC14-D465-4B37-B9F5-B751627F4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575375"/>
      </p:ext>
    </p:extLst>
  </p:cSld>
  <p:clrMapOvr>
    <a:masterClrMapping/>
  </p:clrMapOvr>
  <p:transition advClick="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8C7C5-099F-42C2-B112-8E963BADC6E0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5FF16-2D65-4E35-8815-02E2CF2A4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383270"/>
      </p:ext>
    </p:extLst>
  </p:cSld>
  <p:clrMapOvr>
    <a:masterClrMapping/>
  </p:clrMapOvr>
  <p:transition advClick="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2637C-F655-49CC-B30F-354BA970532D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45D22-6447-4515-96A8-5E9EBA10E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555612"/>
      </p:ext>
    </p:extLst>
  </p:cSld>
  <p:clrMapOvr>
    <a:masterClrMapping/>
  </p:clrMapOvr>
  <p:transition advClick="0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9E980-5D54-4FD1-8474-43E649BD77BD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8C639-EB85-4F97-A21B-70D2C495F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006859"/>
      </p:ext>
    </p:extLst>
  </p:cSld>
  <p:clrMapOvr>
    <a:masterClrMapping/>
  </p:clrMapOvr>
  <p:transition advClick="0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23DC4-C6AC-42B0-9ADA-BF615DC1327F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467B6-48F5-4BA8-8F6C-B30A141A0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07186"/>
      </p:ext>
    </p:extLst>
  </p:cSld>
  <p:clrMapOvr>
    <a:masterClrMapping/>
  </p:clrMapOvr>
  <p:transition advClick="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BFB40-0435-4019-990C-2A75903EF062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920B4-C1B8-46E7-9A8F-CB72F56D4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865927"/>
      </p:ext>
    </p:extLst>
  </p:cSld>
  <p:clrMapOvr>
    <a:masterClrMapping/>
  </p:clrMapOvr>
  <p:transition advClick="0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D1F7C-EC27-4F13-AE52-5632F7A45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61527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FBAFB-80C5-4E48-A213-10B3469C7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4775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485B7-AFA6-4FB2-AF35-6200A1EDC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96140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4609A-4874-4BAC-84A8-A17FECF6A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83007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00FEC-C998-4037-9D35-E94E52F1D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402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9A2AE-0344-433C-B08C-E93A6DF774F9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46E68-E329-44DA-A637-A598D32EC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789097"/>
      </p:ext>
    </p:extLst>
  </p:cSld>
  <p:clrMapOvr>
    <a:masterClrMapping/>
  </p:clrMapOvr>
  <p:transition advClick="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2C5E4-D1B8-4299-AD29-8DD406FD7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72460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E9BB3-EF53-4110-B025-12A7F4163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69084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487FA-60CF-45E2-A563-7530675D7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64504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A31F0-0963-4973-890E-3BB0EAA30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52891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ED132-62C2-49E6-BC7E-6D0FE7056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96716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6231F-B072-4FF2-944C-85E43BA9E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48917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664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664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Arial Black" pitchFamily="34" charset="0"/>
              </a:defRPr>
            </a:lvl1pPr>
          </a:lstStyle>
          <a:p>
            <a:pPr>
              <a:defRPr/>
            </a:pPr>
            <a:fld id="{2B369569-6187-4DB5-961C-E075E8A98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118315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272739570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210940467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42257936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9F6EA-208A-43B1-A2C7-E86E316D6876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EA92D-033A-4227-BBA7-4BEB92EC2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987551"/>
      </p:ext>
    </p:extLst>
  </p:cSld>
  <p:clrMapOvr>
    <a:masterClrMapping/>
  </p:clrMapOvr>
  <p:transition advClick="0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3802250622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2402513042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749555106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3406521480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3217863106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1148627776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1"/>
            <a:ext cx="2057400" cy="51292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1"/>
            <a:ext cx="6019800" cy="51292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1139265795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EFC37-7ADE-457A-A99D-8268E4D49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64484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B8602-E593-467C-8296-DE428040B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57494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CC052-1371-4297-8959-43831E15F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201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0A33A-75D3-4DE4-A908-D8B4A49E2051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3BE4E-BCFF-44C1-80D9-0314D8B43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420457"/>
      </p:ext>
    </p:extLst>
  </p:cSld>
  <p:clrMapOvr>
    <a:masterClrMapping/>
  </p:clrMapOvr>
  <p:transition advClick="0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7911B-B33B-451E-99E6-CE3FE814C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96908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0FA1F-98A6-40DC-B108-E668E4326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88013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B2064-9ACA-4CC6-BD99-9092A931B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69069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73360-630C-45C8-A683-CE4AB3F29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2923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73664-6B0B-4DFA-A2B8-D71966436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94652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E0607-D0D8-4722-9344-F636CC512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93119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C079B-364F-447B-AFED-FB934EC25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56093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D94CC-3CEA-4CCE-AEF4-6EB841CE4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2285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664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664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Arial Black" pitchFamily="34" charset="0"/>
              </a:defRPr>
            </a:lvl1pPr>
          </a:lstStyle>
          <a:p>
            <a:pPr>
              <a:defRPr/>
            </a:pPr>
            <a:fld id="{E9871435-31BE-4AE7-9223-FF1344FE9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775168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314726639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D7384-31FF-4583-8625-A2AC824DA624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BFB27-F6AA-4480-BB69-76F027CE0A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461814"/>
      </p:ext>
    </p:extLst>
  </p:cSld>
  <p:clrMapOvr>
    <a:masterClrMapping/>
  </p:clrMapOvr>
  <p:transition advClick="0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362979998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3146990234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519522942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1021125704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2972091798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2350249664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569986037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1280328444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1"/>
            <a:ext cx="2057400" cy="51292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1"/>
            <a:ext cx="6019800" cy="51292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191641080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599890"/>
      </p:ext>
    </p:extLst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196FF-15E4-4F93-98AD-5994056456AC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05078-984A-4BDB-B5D9-AAC5BD7D3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398594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31373-CD29-4756-A1CB-C50CE7875D3F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9DCC5-CC62-477B-89DC-FEF97F56A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227429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4CDE6-5531-482E-8024-06A201872704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DEA65-3D04-4274-8FAB-9076EF78C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753213"/>
      </p:ext>
    </p:extLst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23172-5346-4CF3-A400-62F240668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3804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D3AA2-C852-4E8E-AE19-8D333A112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197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346D3-DC3E-4C6F-97AD-1AAD70F03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998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E4066-8C42-4820-9410-67881C09F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047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36BA2-3AD7-4828-A9B8-84F2E76B4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925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6C093-2912-408C-9DE2-9ED677502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576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D6D6B-49AB-4557-986E-65AFC3DC7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983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345728"/>
      </p:ext>
    </p:extLst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D6989-873B-4882-A99F-0AD4F6B47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9307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A8A4F-F8A1-4E36-A1BD-602BB071C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9250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4FF32-2EE9-4EE5-B49A-29BD7FFFB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9119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DB4C3-AD82-4D2A-B177-32D8DB73C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1082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664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664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Arial Black" pitchFamily="34" charset="0"/>
              </a:defRPr>
            </a:lvl1pPr>
          </a:lstStyle>
          <a:p>
            <a:pPr>
              <a:defRPr/>
            </a:pPr>
            <a:fld id="{8C54CA71-D30F-4FA5-9DC3-8603C4342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35577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317499701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420539604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381219892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425171112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86826054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476019"/>
      </p:ext>
    </p:extLst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266409705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396620557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407425230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249010456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1"/>
            <a:ext cx="2057400" cy="51292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1"/>
            <a:ext cx="6019800" cy="51292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51689745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CAC89-2DE0-4DEF-AE56-5E0BFBFAB9AF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B6513-9B7B-459E-B3DD-A4162FDF3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784858"/>
      </p:ext>
    </p:extLst>
  </p:cSld>
  <p:clrMapOvr>
    <a:masterClrMapping/>
  </p:clrMapOvr>
  <p:transition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CA883-CB26-417D-B2CD-937942C6A2BC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53B30-31D0-4F04-8814-D8C972DD5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507993"/>
      </p:ext>
    </p:extLst>
  </p:cSld>
  <p:clrMapOvr>
    <a:masterClrMapping/>
  </p:clrMapOvr>
  <p:transition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A86D7-A421-41E4-B5B8-CFC453123193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9BEEE-26AE-4391-BBF7-596DA61BB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64435"/>
      </p:ext>
    </p:extLst>
  </p:cSld>
  <p:clrMapOvr>
    <a:masterClrMapping/>
  </p:clrMapOvr>
  <p:transition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C1F82-FAB2-4363-9DD5-B0E6B903DF82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DD198-5177-44B2-A51B-F4F231E09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001489"/>
      </p:ext>
    </p:extLst>
  </p:cSld>
  <p:clrMapOvr>
    <a:masterClrMapping/>
  </p:clrMapOvr>
  <p:transition advClick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D9679-BA5E-4A5C-BB92-A1B4DCBC3581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97FBE-F2DE-49A3-B609-26E7727B3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346228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834960"/>
      </p:ext>
    </p:extLst>
  </p:cSld>
  <p:clrMapOvr>
    <a:masterClrMapping/>
  </p:clrMapOvr>
  <p:transition advClick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F177F-A0F6-4EAC-B307-8375985344B7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44204-25F4-4CC5-B5BB-D693A989C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147859"/>
      </p:ext>
    </p:extLst>
  </p:cSld>
  <p:clrMapOvr>
    <a:masterClrMapping/>
  </p:clrMapOvr>
  <p:transition advClick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4F246-2899-43D3-B731-BAE354953C42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35E76-4446-4AE3-A818-7E56DE98A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645611"/>
      </p:ext>
    </p:extLst>
  </p:cSld>
  <p:clrMapOvr>
    <a:masterClrMapping/>
  </p:clrMapOvr>
  <p:transition advClick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538C0-E1AF-49C7-82EF-41225700FBB2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86F17-DB15-499C-8C04-A79635DFF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922137"/>
      </p:ext>
    </p:extLst>
  </p:cSld>
  <p:clrMapOvr>
    <a:masterClrMapping/>
  </p:clrMapOvr>
  <p:transition advClick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34814-5134-4AF4-A2C8-1B04C03A105D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C742A-70C0-42F4-8AEE-7812C70FC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920173"/>
      </p:ext>
    </p:extLst>
  </p:cSld>
  <p:clrMapOvr>
    <a:masterClrMapping/>
  </p:clrMapOvr>
  <p:transition advClick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F1DDF-2913-4371-B924-9156D9CEB540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9F9EE-1326-4267-AF8F-36BFDDB671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043329"/>
      </p:ext>
    </p:extLst>
  </p:cSld>
  <p:clrMapOvr>
    <a:masterClrMapping/>
  </p:clrMapOvr>
  <p:transition advClick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0D272-851E-47F4-90AE-B4AD397F2651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CDBB8-1DAA-4E12-9296-CB504654A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672242"/>
      </p:ext>
    </p:extLst>
  </p:cSld>
  <p:clrMapOvr>
    <a:masterClrMapping/>
  </p:clrMapOvr>
  <p:transition advClick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0E8D8-4A36-4D15-8156-BCD9CB62D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4783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C3914-AE9B-4DBB-A844-2A3FC5C20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577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59C7F-7BC9-4104-948D-2A96876F2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0716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D04AA-3E25-4840-B3D5-4F11A1090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91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799618"/>
      </p:ext>
    </p:extLst>
  </p:cSld>
  <p:clrMapOvr>
    <a:masterClrMapping/>
  </p:clrMapOvr>
  <p:transition advClick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B8294-4CA2-4AC5-AAC1-8194A8DA9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3594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6000C-44C0-486A-8BC7-4F1104BA3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7745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CE134-A68E-44A4-82A9-FBDAA76F5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2104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C8DBD-31B6-4EAB-8631-2E405EF60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6410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DC4CA-A213-46D7-BFB7-EC8E92A00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4001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78974-781B-4776-98F4-32DEE24B8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3471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2371D-7043-4891-8696-DC2F9BAAB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6308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664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664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Arial Black" pitchFamily="34" charset="0"/>
              </a:defRPr>
            </a:lvl1pPr>
          </a:lstStyle>
          <a:p>
            <a:pPr>
              <a:defRPr/>
            </a:pPr>
            <a:fld id="{39B322D7-D00E-43F4-8808-F798C415A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127891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2833460097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70594946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434111"/>
      </p:ext>
    </p:extLst>
  </p:cSld>
  <p:clrMapOvr>
    <a:masterClrMapping/>
  </p:clrMapOvr>
  <p:transition advClick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2187223005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1623221213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893172275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2393017534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1887765570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2479292116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421027369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1"/>
            <a:ext cx="2057400" cy="51292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1"/>
            <a:ext cx="6019800" cy="51292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2733332341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13568-FFBE-4244-8FAA-A61C05201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7597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D9A34-A1BF-42B3-8C04-556CA1937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131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256388"/>
      </p:ext>
    </p:extLst>
  </p:cSld>
  <p:clrMapOvr>
    <a:masterClrMapping/>
  </p:clrMapOvr>
  <p:transition advClick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8A6E1-E938-4FD3-AE8F-8706FC127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5836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64B4B-7AF4-40DB-86AB-7D019A021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4801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3AC9F-9FDE-4051-8776-51111C561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5369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09984-1E05-4A7F-BC90-87E7DFA20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7265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B7921-1315-48D6-B353-2803A1310F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0194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D1FCC-7B48-471E-8C1B-60CD7FFFF4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5468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962B8-7E02-4C2A-B1F4-BEEE13AB0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1746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D76E6-7924-4641-8209-86F2A3D96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2369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D918D-279D-4573-8632-8AF904715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66474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664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664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Arial Black" pitchFamily="34" charset="0"/>
              </a:defRPr>
            </a:lvl1pPr>
          </a:lstStyle>
          <a:p>
            <a:pPr>
              <a:defRPr/>
            </a:pPr>
            <a:fld id="{2F3837E6-721A-4EF0-A421-3ED76704B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45922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795900"/>
      </p:ext>
    </p:extLst>
  </p:cSld>
  <p:clrMapOvr>
    <a:masterClrMapping/>
  </p:clrMapOvr>
  <p:transition advClick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4142780444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2142064546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900341946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1683191370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4177325697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1003532858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4145573097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741367739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1668064734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1"/>
            <a:ext cx="2057400" cy="51292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1"/>
            <a:ext cx="6019800" cy="51292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16868196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7172" name="Picture 4" descr="minispi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minispi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fld id="{5D5C24EB-3906-4A0F-8187-3859B6A18D8E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fld id="{B19D7E66-1BCD-46F2-A937-B48AB4358D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7172" name="Picture 4" descr="minispi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minispi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fld id="{5D5C24EB-3906-4A0F-8187-3859B6A18D8E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fld id="{B19D7E66-1BCD-46F2-A937-B48AB4358D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1028" name="Picture 4" descr="minispi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minispi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fld id="{B863D88A-C566-4527-886D-3C25F3E346F9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fld id="{2AF6BCC9-07A5-4F53-9773-1ED7E7C62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fld id="{FA40F570-CE3C-40D9-B255-0E16CFBEB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248400"/>
            <a:ext cx="518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560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" name="Rectangle 5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5607" name="Rectangle 7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5608" name="Rectangle 8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5609" name="Rectangle 9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5611" name="Rectangle 11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5612" name="Rectangle 12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</p:grpSp>
      <p:sp>
        <p:nvSpPr>
          <p:cNvPr id="2561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7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4100" name="Picture 4" descr="minispi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minispi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fld id="{E325264B-CB23-45D2-AFA7-E4EB21C8A584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fld id="{AF826B38-D3CB-403C-97D5-A595F1FAD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fld id="{868C849C-3676-439B-8CD1-A3606272B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248400"/>
            <a:ext cx="518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560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5607" name="Rectangle 7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5608" name="Rectangle 8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5609" name="Rectangle 9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5611" name="Rectangle 11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5612" name="Rectangle 12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</p:grpSp>
      <p:sp>
        <p:nvSpPr>
          <p:cNvPr id="2561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/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fld id="{D597A788-C0AD-4518-840D-785E3826A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248400"/>
            <a:ext cx="518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560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5607" name="Rectangle 7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5608" name="Rectangle 8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5609" name="Rectangle 9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5611" name="Rectangle 11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5612" name="Rectangle 12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</p:grpSp>
      <p:sp>
        <p:nvSpPr>
          <p:cNvPr id="2561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21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/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1028" name="Picture 4" descr="minispi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minispi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fld id="{0369CE87-6399-4286-9D45-DC0F859D16E7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fld id="{B0815130-CCF3-4505-9119-690EB8D99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fld id="{7AA54DBB-63F7-4B06-9B60-14301B690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248400"/>
            <a:ext cx="518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560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" name="Rectangle 5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5607" name="Rectangle 7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5608" name="Rectangle 8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5609" name="Rectangle 9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5611" name="Rectangle 11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5612" name="Rectangle 12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</p:grpSp>
      <p:sp>
        <p:nvSpPr>
          <p:cNvPr id="2561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7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4100" name="Picture 4" descr="minispi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minispi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fld id="{25B7DE45-F4A8-4A33-A48F-7120B15D3FD9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fld id="{7A4E7BAA-20F5-4F41-B0AC-75F53E007B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fld id="{DC425F2E-F3C1-45B3-AE85-B9C2A8CBB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248400"/>
            <a:ext cx="518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560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5607" name="Rectangle 7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5608" name="Rectangle 8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5609" name="Rectangle 9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5611" name="Rectangle 11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5612" name="Rectangle 12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</p:grpSp>
      <p:sp>
        <p:nvSpPr>
          <p:cNvPr id="2561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fld id="{FCA8D4DA-A766-48A3-9097-F2F2E4E9A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248400"/>
            <a:ext cx="518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560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5607" name="Rectangle 7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5608" name="Rectangle 8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5609" name="Rectangle 9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5611" name="Rectangle 11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5612" name="Rectangle 12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</p:grpSp>
      <p:sp>
        <p:nvSpPr>
          <p:cNvPr id="2561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21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913412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813" y="500063"/>
            <a:ext cx="8072437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u="sng" dirty="0"/>
              <a:t>Цели урока: </a:t>
            </a:r>
          </a:p>
          <a:p>
            <a:pPr>
              <a:defRPr/>
            </a:pPr>
            <a:endParaRPr lang="ru-RU" sz="3600" dirty="0" smtClean="0"/>
          </a:p>
          <a:p>
            <a:r>
              <a:rPr lang="ru-RU" sz="3600" dirty="0" smtClean="0"/>
              <a:t>   1) </a:t>
            </a:r>
            <a:r>
              <a:rPr lang="ru-RU" sz="3600" dirty="0"/>
              <a:t>Научиться находить </a:t>
            </a:r>
            <a:r>
              <a:rPr lang="ru-RU" sz="3600" dirty="0" smtClean="0"/>
              <a:t>дополнение  в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   предложении</a:t>
            </a:r>
            <a:r>
              <a:rPr lang="ru-RU" sz="3600" dirty="0"/>
              <a:t>;</a:t>
            </a:r>
          </a:p>
          <a:p>
            <a:r>
              <a:rPr lang="ru-RU" sz="3600" dirty="0" smtClean="0"/>
              <a:t>   2</a:t>
            </a:r>
            <a:r>
              <a:rPr lang="ru-RU" sz="3600" dirty="0"/>
              <a:t>) Определять его </a:t>
            </a:r>
            <a:r>
              <a:rPr lang="ru-RU" sz="3600" dirty="0" smtClean="0"/>
              <a:t>синтаксическую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  </a:t>
            </a:r>
            <a:r>
              <a:rPr lang="ru-RU" sz="3600" dirty="0"/>
              <a:t>функцию;</a:t>
            </a:r>
          </a:p>
          <a:p>
            <a:r>
              <a:rPr lang="ru-RU" sz="3600" dirty="0" smtClean="0"/>
              <a:t>    3</a:t>
            </a:r>
            <a:r>
              <a:rPr lang="ru-RU" sz="3600" dirty="0"/>
              <a:t>) Научиться </a:t>
            </a:r>
            <a:r>
              <a:rPr lang="ru-RU" sz="3600" dirty="0" smtClean="0"/>
              <a:t>различать  </a:t>
            </a:r>
            <a:r>
              <a:rPr lang="ru-RU" sz="3600" dirty="0"/>
              <a:t>дополнение </a:t>
            </a:r>
            <a:endParaRPr lang="ru-RU" sz="3600" dirty="0" smtClean="0"/>
          </a:p>
          <a:p>
            <a:r>
              <a:rPr lang="ru-RU" sz="3600" dirty="0"/>
              <a:t> </a:t>
            </a:r>
            <a:r>
              <a:rPr lang="ru-RU" sz="3600" dirty="0" smtClean="0"/>
              <a:t>   и </a:t>
            </a:r>
            <a:r>
              <a:rPr lang="ru-RU" sz="3600" dirty="0"/>
              <a:t>подлежащее.</a:t>
            </a:r>
          </a:p>
          <a:p>
            <a:pPr>
              <a:defRPr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79779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3"/>
          <p:cNvSpPr>
            <a:spLocks noGrp="1"/>
          </p:cNvSpPr>
          <p:nvPr>
            <p:ph idx="1"/>
          </p:nvPr>
        </p:nvSpPr>
        <p:spPr>
          <a:xfrm>
            <a:off x="250825" y="1989138"/>
            <a:ext cx="8497888" cy="431958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Tx/>
              <a:buNone/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20483" name="Picture 4" descr="{1F956D88-43D3-4233-B6DF-3C66100061FA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1566863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0" y="188913"/>
            <a:ext cx="71294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Собери  </a:t>
            </a:r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памятку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altLang="ru-RU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20485" name="Прямоугольник 3"/>
          <p:cNvSpPr>
            <a:spLocks noChangeArrowheads="1"/>
          </p:cNvSpPr>
          <p:nvPr/>
        </p:nvSpPr>
        <p:spPr bwMode="auto">
          <a:xfrm>
            <a:off x="1403350" y="908050"/>
            <a:ext cx="70564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6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Как найти дополнение?</a:t>
            </a:r>
          </a:p>
        </p:txBody>
      </p:sp>
      <p:sp>
        <p:nvSpPr>
          <p:cNvPr id="5" name="Прямоугольная выноска 4"/>
          <p:cNvSpPr/>
          <p:nvPr/>
        </p:nvSpPr>
        <p:spPr bwMode="auto">
          <a:xfrm>
            <a:off x="1403350" y="1916113"/>
            <a:ext cx="6408738" cy="720725"/>
          </a:xfrm>
          <a:prstGeom prst="wedgeRectCallou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ru-RU" sz="2400">
              <a:latin typeface="Times" charset="0"/>
            </a:endParaRPr>
          </a:p>
        </p:txBody>
      </p:sp>
      <p:sp>
        <p:nvSpPr>
          <p:cNvPr id="20487" name="TextBox 5"/>
          <p:cNvSpPr txBox="1">
            <a:spLocks noChangeArrowheads="1"/>
          </p:cNvSpPr>
          <p:nvPr/>
        </p:nvSpPr>
        <p:spPr bwMode="auto">
          <a:xfrm>
            <a:off x="1476375" y="1989138"/>
            <a:ext cx="6335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>
                <a:latin typeface="Arial" charset="0"/>
                <a:cs typeface="Arial" charset="0"/>
              </a:rPr>
              <a:t>Укажи слово, от которого зависит ВЧП</a:t>
            </a:r>
          </a:p>
        </p:txBody>
      </p:sp>
      <p:sp>
        <p:nvSpPr>
          <p:cNvPr id="7" name="Прямоугольная выноска 6"/>
          <p:cNvSpPr/>
          <p:nvPr/>
        </p:nvSpPr>
        <p:spPr bwMode="auto">
          <a:xfrm rot="338575">
            <a:off x="-144463" y="4248150"/>
            <a:ext cx="6408738" cy="719138"/>
          </a:xfrm>
          <a:prstGeom prst="wedgeRectCallou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ru-RU" sz="2400">
              <a:latin typeface="Times" charset="0"/>
            </a:endParaRPr>
          </a:p>
        </p:txBody>
      </p:sp>
      <p:sp>
        <p:nvSpPr>
          <p:cNvPr id="20489" name="TextBox 7"/>
          <p:cNvSpPr txBox="1">
            <a:spLocks noChangeArrowheads="1"/>
          </p:cNvSpPr>
          <p:nvPr/>
        </p:nvSpPr>
        <p:spPr bwMode="auto">
          <a:xfrm rot="378553">
            <a:off x="119063" y="4319588"/>
            <a:ext cx="5761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 dirty="0">
                <a:latin typeface="Arial" charset="0"/>
                <a:cs typeface="Arial" charset="0"/>
              </a:rPr>
              <a:t>Выясни, что он обозначает ?</a:t>
            </a:r>
          </a:p>
        </p:txBody>
      </p:sp>
      <p:sp>
        <p:nvSpPr>
          <p:cNvPr id="20490" name="Прямоугольная выноска 8"/>
          <p:cNvSpPr>
            <a:spLocks noChangeArrowheads="1"/>
          </p:cNvSpPr>
          <p:nvPr/>
        </p:nvSpPr>
        <p:spPr bwMode="auto">
          <a:xfrm>
            <a:off x="2124075" y="5373688"/>
            <a:ext cx="6408738" cy="792162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chemeClr val="tx2"/>
                </a:solidFill>
                <a:latin typeface="Times" pitchFamily="18" charset="0"/>
                <a:cs typeface="Arial" charset="0"/>
              </a:rPr>
              <a:t>    </a:t>
            </a:r>
            <a:r>
              <a:rPr lang="ru-RU" altLang="ru-RU" b="1" dirty="0">
                <a:latin typeface="Times" pitchFamily="18" charset="0"/>
                <a:cs typeface="Arial" charset="0"/>
              </a:rPr>
              <a:t>На какой вопрос отвечает</a:t>
            </a:r>
            <a:r>
              <a:rPr lang="ru-RU" altLang="ru-RU" sz="3600" b="1" dirty="0">
                <a:latin typeface="Times" pitchFamily="18" charset="0"/>
                <a:cs typeface="Arial" charset="0"/>
              </a:rPr>
              <a:t>?</a:t>
            </a:r>
          </a:p>
        </p:txBody>
      </p:sp>
      <p:sp>
        <p:nvSpPr>
          <p:cNvPr id="20491" name="Прямоугольная выноска 10"/>
          <p:cNvSpPr>
            <a:spLocks noChangeArrowheads="1"/>
          </p:cNvSpPr>
          <p:nvPr/>
        </p:nvSpPr>
        <p:spPr bwMode="auto">
          <a:xfrm>
            <a:off x="2483768" y="3500438"/>
            <a:ext cx="6409407" cy="792162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chemeClr val="tx2"/>
                </a:solidFill>
                <a:latin typeface="Times" pitchFamily="18" charset="0"/>
                <a:cs typeface="Arial" charset="0"/>
              </a:rPr>
              <a:t>    </a:t>
            </a:r>
            <a:r>
              <a:rPr lang="ru-RU" altLang="ru-RU" b="1" dirty="0">
                <a:latin typeface="Times" pitchFamily="18" charset="0"/>
                <a:cs typeface="Arial" charset="0"/>
              </a:rPr>
              <a:t>Какой частью </a:t>
            </a:r>
            <a:r>
              <a:rPr lang="ru-RU" altLang="ru-RU" b="1" dirty="0" smtClean="0">
                <a:latin typeface="Times" pitchFamily="18" charset="0"/>
                <a:cs typeface="Arial" charset="0"/>
              </a:rPr>
              <a:t>речи выражен</a:t>
            </a:r>
            <a:r>
              <a:rPr lang="ru-RU" altLang="ru-RU" b="1" dirty="0">
                <a:latin typeface="Times" pitchFamily="18" charset="0"/>
                <a:cs typeface="Arial" charset="0"/>
              </a:rPr>
              <a:t>?</a:t>
            </a:r>
          </a:p>
        </p:txBody>
      </p:sp>
      <p:sp>
        <p:nvSpPr>
          <p:cNvPr id="10" name="Прямоугольная выноска 9"/>
          <p:cNvSpPr/>
          <p:nvPr/>
        </p:nvSpPr>
        <p:spPr>
          <a:xfrm rot="21010763">
            <a:off x="211138" y="2735263"/>
            <a:ext cx="5280025" cy="828675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Найди грамматическую основу</a:t>
            </a:r>
          </a:p>
        </p:txBody>
      </p:sp>
    </p:spTree>
    <p:extLst>
      <p:ext uri="{BB962C8B-B14F-4D97-AF65-F5344CB8AC3E}">
        <p14:creationId xmlns:p14="http://schemas.microsoft.com/office/powerpoint/2010/main" val="3288019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3"/>
          <p:cNvSpPr>
            <a:spLocks noGrp="1"/>
          </p:cNvSpPr>
          <p:nvPr>
            <p:ph idx="1"/>
          </p:nvPr>
        </p:nvSpPr>
        <p:spPr>
          <a:xfrm>
            <a:off x="395288" y="1916113"/>
            <a:ext cx="8280400" cy="43211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Tx/>
              <a:buNone/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21507" name="Picture 4" descr="{1F956D88-43D3-4233-B6DF-3C66100061FA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1566863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0" y="188913"/>
            <a:ext cx="71294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Собери 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памятку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altLang="ru-RU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21509" name="Прямоугольник 3"/>
          <p:cNvSpPr>
            <a:spLocks noChangeArrowheads="1"/>
          </p:cNvSpPr>
          <p:nvPr/>
        </p:nvSpPr>
        <p:spPr bwMode="auto">
          <a:xfrm>
            <a:off x="1403350" y="908050"/>
            <a:ext cx="70564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6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Как найти дополнение?</a:t>
            </a:r>
          </a:p>
        </p:txBody>
      </p:sp>
      <p:sp>
        <p:nvSpPr>
          <p:cNvPr id="5" name="Прямоугольная выноска 4"/>
          <p:cNvSpPr/>
          <p:nvPr/>
        </p:nvSpPr>
        <p:spPr bwMode="auto">
          <a:xfrm>
            <a:off x="1547813" y="2708275"/>
            <a:ext cx="6408737" cy="720725"/>
          </a:xfrm>
          <a:prstGeom prst="wedgeRectCallou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ru-RU" sz="2400">
              <a:latin typeface="Times" charset="0"/>
            </a:endParaRPr>
          </a:p>
        </p:txBody>
      </p:sp>
      <p:sp>
        <p:nvSpPr>
          <p:cNvPr id="21511" name="TextBox 5"/>
          <p:cNvSpPr txBox="1">
            <a:spLocks noChangeArrowheads="1"/>
          </p:cNvSpPr>
          <p:nvPr/>
        </p:nvSpPr>
        <p:spPr bwMode="auto">
          <a:xfrm>
            <a:off x="1619250" y="2852738"/>
            <a:ext cx="6337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>
                <a:latin typeface="Arial" charset="0"/>
                <a:cs typeface="Arial" charset="0"/>
              </a:rPr>
              <a:t>Укажи  слово, от которого зависит ВЧП</a:t>
            </a:r>
          </a:p>
        </p:txBody>
      </p:sp>
      <p:sp>
        <p:nvSpPr>
          <p:cNvPr id="7" name="Прямоугольная выноска 6"/>
          <p:cNvSpPr/>
          <p:nvPr/>
        </p:nvSpPr>
        <p:spPr bwMode="auto">
          <a:xfrm>
            <a:off x="1547813" y="3644900"/>
            <a:ext cx="6408737" cy="720725"/>
          </a:xfrm>
          <a:prstGeom prst="wedgeRectCallou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r>
              <a:rPr lang="ru-RU" sz="3200" b="1" dirty="0">
                <a:latin typeface="Times" charset="0"/>
              </a:rPr>
              <a:t>Выясни, что обозначает?</a:t>
            </a:r>
          </a:p>
        </p:txBody>
      </p:sp>
      <p:sp>
        <p:nvSpPr>
          <p:cNvPr id="21513" name="Прямоугольная выноска 8"/>
          <p:cNvSpPr>
            <a:spLocks noChangeArrowheads="1"/>
          </p:cNvSpPr>
          <p:nvPr/>
        </p:nvSpPr>
        <p:spPr bwMode="auto">
          <a:xfrm>
            <a:off x="1547813" y="4508500"/>
            <a:ext cx="6408737" cy="792163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latin typeface="Times" pitchFamily="18" charset="0"/>
                <a:cs typeface="Arial" charset="0"/>
              </a:rPr>
              <a:t>    На какой вопрос отвечает</a:t>
            </a:r>
            <a:r>
              <a:rPr lang="ru-RU" altLang="ru-RU" sz="3600" b="1" dirty="0">
                <a:latin typeface="Times" pitchFamily="18" charset="0"/>
                <a:cs typeface="Arial" charset="0"/>
              </a:rPr>
              <a:t>?</a:t>
            </a:r>
          </a:p>
        </p:txBody>
      </p:sp>
      <p:sp>
        <p:nvSpPr>
          <p:cNvPr id="21514" name="Прямоугольная выноска 10"/>
          <p:cNvSpPr>
            <a:spLocks noChangeArrowheads="1"/>
          </p:cNvSpPr>
          <p:nvPr/>
        </p:nvSpPr>
        <p:spPr bwMode="auto">
          <a:xfrm>
            <a:off x="1547813" y="5516563"/>
            <a:ext cx="6408737" cy="720725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chemeClr val="tx2"/>
                </a:solidFill>
                <a:latin typeface="Times" pitchFamily="18" charset="0"/>
                <a:cs typeface="Arial" charset="0"/>
              </a:rPr>
              <a:t>    </a:t>
            </a:r>
            <a:r>
              <a:rPr lang="ru-RU" altLang="ru-RU" b="1" dirty="0">
                <a:latin typeface="Times" pitchFamily="18" charset="0"/>
                <a:cs typeface="Arial" charset="0"/>
              </a:rPr>
              <a:t>Какой </a:t>
            </a:r>
            <a:r>
              <a:rPr lang="ru-RU" altLang="ru-RU" b="1" dirty="0" smtClean="0">
                <a:latin typeface="Times" pitchFamily="18" charset="0"/>
                <a:cs typeface="Arial" charset="0"/>
              </a:rPr>
              <a:t>частью речи </a:t>
            </a:r>
            <a:r>
              <a:rPr lang="ru-RU" altLang="ru-RU" b="1" dirty="0">
                <a:latin typeface="Times" pitchFamily="18" charset="0"/>
                <a:cs typeface="Arial" charset="0"/>
              </a:rPr>
              <a:t>выражен?</a:t>
            </a: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1476375" y="1628775"/>
            <a:ext cx="6480175" cy="828675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Найди грамматическую основу</a:t>
            </a:r>
          </a:p>
        </p:txBody>
      </p:sp>
      <p:sp>
        <p:nvSpPr>
          <p:cNvPr id="21517" name="TextBox 12"/>
          <p:cNvSpPr txBox="1">
            <a:spLocks noChangeArrowheads="1"/>
          </p:cNvSpPr>
          <p:nvPr/>
        </p:nvSpPr>
        <p:spPr bwMode="auto">
          <a:xfrm>
            <a:off x="250825" y="908050"/>
            <a:ext cx="11525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96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2417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20688"/>
            <a:ext cx="7920880" cy="5472608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ДОПОЛНЕНИЕ</a:t>
            </a:r>
            <a:r>
              <a:rPr lang="ru-RU" dirty="0"/>
              <a:t> — это второстепенный член предложения, который отвечает на вопросы косвенных падежей и обозначает предмет. </a:t>
            </a:r>
            <a:r>
              <a:rPr lang="ru-RU" dirty="0" smtClean="0"/>
              <a:t>Дополнения </a:t>
            </a:r>
            <a:r>
              <a:rPr lang="ru-RU" dirty="0"/>
              <a:t>обычно выражаются именем существительным </a:t>
            </a:r>
            <a:r>
              <a:rPr lang="ru-RU" dirty="0" smtClean="0"/>
              <a:t>или </a:t>
            </a:r>
            <a:r>
              <a:rPr lang="ru-RU" dirty="0"/>
              <a:t>местоимением в косвенном падеже. </a:t>
            </a:r>
            <a:endParaRPr lang="ru-RU" dirty="0" smtClean="0"/>
          </a:p>
          <a:p>
            <a:r>
              <a:rPr lang="ru-RU" dirty="0" err="1" smtClean="0"/>
              <a:t>Например:Ребята</a:t>
            </a:r>
            <a:r>
              <a:rPr lang="ru-RU" dirty="0" smtClean="0"/>
              <a:t> </a:t>
            </a:r>
            <a:r>
              <a:rPr lang="ru-RU" dirty="0"/>
              <a:t>пускали по </a:t>
            </a:r>
            <a:r>
              <a:rPr lang="ru-RU" dirty="0" smtClean="0"/>
              <a:t>реке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кораблики.</a:t>
            </a:r>
          </a:p>
          <a:p>
            <a:r>
              <a:rPr lang="ru-RU" dirty="0" smtClean="0"/>
              <a:t>Я пишу  </a:t>
            </a:r>
            <a:r>
              <a:rPr lang="ru-RU" dirty="0" smtClean="0">
                <a:solidFill>
                  <a:srgbClr val="FF0000"/>
                </a:solidFill>
              </a:rPr>
              <a:t>о тебе.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69366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у доски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Упражнение: 305</a:t>
            </a:r>
          </a:p>
          <a:p>
            <a:r>
              <a:rPr lang="ru-RU" dirty="0" err="1" smtClean="0"/>
              <a:t>Задание.Допишите</a:t>
            </a:r>
            <a:r>
              <a:rPr lang="ru-RU" dirty="0" smtClean="0"/>
              <a:t> </a:t>
            </a:r>
            <a:r>
              <a:rPr lang="ru-RU" dirty="0" err="1" smtClean="0"/>
              <a:t>окончания,обозначьте</a:t>
            </a:r>
            <a:r>
              <a:rPr lang="ru-RU" dirty="0" smtClean="0"/>
              <a:t> падеж.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753711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04664"/>
            <a:ext cx="8352928" cy="6120680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Групповая работа</a:t>
            </a:r>
          </a:p>
          <a:p>
            <a:r>
              <a:rPr lang="ru-RU" sz="3700" b="1" i="1" dirty="0" smtClean="0"/>
              <a:t>1</a:t>
            </a:r>
            <a:r>
              <a:rPr lang="ru-RU" sz="3700" b="1" i="1" dirty="0"/>
              <a:t>. </a:t>
            </a:r>
            <a:r>
              <a:rPr lang="ru-RU" sz="3700" b="1" i="1" dirty="0" err="1" smtClean="0"/>
              <a:t>Веч</a:t>
            </a:r>
            <a:r>
              <a:rPr lang="ru-RU" sz="3700" b="1" i="1" dirty="0" smtClean="0"/>
              <a:t>…ром  развели </a:t>
            </a:r>
            <a:r>
              <a:rPr lang="ru-RU" sz="3700" b="1" i="1" dirty="0"/>
              <a:t>мы </a:t>
            </a:r>
            <a:r>
              <a:rPr lang="ru-RU" sz="3700" b="1" i="1" dirty="0" smtClean="0"/>
              <a:t>к…стер</a:t>
            </a:r>
            <a:r>
              <a:rPr lang="ru-RU" sz="3700" b="1" i="1" dirty="0"/>
              <a:t>. </a:t>
            </a:r>
            <a:endParaRPr lang="ru-RU" sz="3700" dirty="0"/>
          </a:p>
          <a:p>
            <a:r>
              <a:rPr lang="ru-RU" sz="3700" b="1" i="1" dirty="0"/>
              <a:t>2. Яркий </a:t>
            </a:r>
            <a:r>
              <a:rPr lang="ru-RU" sz="3700" b="1" i="1" dirty="0" smtClean="0"/>
              <a:t>…</a:t>
            </a:r>
            <a:r>
              <a:rPr lang="ru-RU" sz="3700" b="1" i="1" dirty="0" err="1" smtClean="0"/>
              <a:t>гонь</a:t>
            </a:r>
            <a:r>
              <a:rPr lang="ru-RU" sz="3700" b="1" i="1" dirty="0" smtClean="0"/>
              <a:t> </a:t>
            </a:r>
            <a:r>
              <a:rPr lang="ru-RU" sz="3700" b="1" i="1" dirty="0" err="1" smtClean="0"/>
              <a:t>осв</a:t>
            </a:r>
            <a:r>
              <a:rPr lang="ru-RU" sz="3700" b="1" i="1" dirty="0" smtClean="0"/>
              <a:t>…</a:t>
            </a:r>
            <a:r>
              <a:rPr lang="ru-RU" sz="3700" b="1" i="1" dirty="0" err="1" smtClean="0"/>
              <a:t>тил</a:t>
            </a:r>
            <a:r>
              <a:rPr lang="ru-RU" sz="3700" b="1" i="1" dirty="0" smtClean="0"/>
              <a:t> л…сную п…ляну</a:t>
            </a:r>
            <a:r>
              <a:rPr lang="ru-RU" sz="3700" b="1" i="1" dirty="0"/>
              <a:t>. </a:t>
            </a:r>
            <a:endParaRPr lang="ru-RU" sz="3700" dirty="0"/>
          </a:p>
          <a:p>
            <a:r>
              <a:rPr lang="ru-RU" sz="3700" b="1" i="1" dirty="0"/>
              <a:t>3. </a:t>
            </a:r>
            <a:r>
              <a:rPr lang="ru-RU" sz="3700" b="1" i="1" dirty="0" smtClean="0"/>
              <a:t>Ур…</a:t>
            </a:r>
            <a:r>
              <a:rPr lang="ru-RU" sz="3700" b="1" i="1" dirty="0" err="1" smtClean="0"/>
              <a:t>ган</a:t>
            </a:r>
            <a:r>
              <a:rPr lang="ru-RU" sz="3700" b="1" i="1" dirty="0" smtClean="0"/>
              <a:t> </a:t>
            </a:r>
            <a:r>
              <a:rPr lang="ru-RU" sz="3700" b="1" i="1" dirty="0" err="1" smtClean="0"/>
              <a:t>прибл</a:t>
            </a:r>
            <a:r>
              <a:rPr lang="ru-RU" sz="3700" b="1" i="1" dirty="0" smtClean="0"/>
              <a:t>…жался </a:t>
            </a:r>
            <a:r>
              <a:rPr lang="ru-RU" sz="3700" b="1" i="1" dirty="0"/>
              <a:t>к </a:t>
            </a:r>
            <a:r>
              <a:rPr lang="ru-RU" sz="3700" b="1" i="1" dirty="0" smtClean="0"/>
              <a:t>гор…</a:t>
            </a:r>
            <a:r>
              <a:rPr lang="ru-RU" sz="3700" b="1" i="1" dirty="0" err="1" smtClean="0"/>
              <a:t>ду</a:t>
            </a:r>
            <a:r>
              <a:rPr lang="ru-RU" sz="3700" b="1" i="1" dirty="0"/>
              <a:t>. </a:t>
            </a:r>
            <a:endParaRPr lang="ru-RU" sz="3700" dirty="0"/>
          </a:p>
          <a:p>
            <a:r>
              <a:rPr lang="ru-RU" sz="3700" b="1" i="1" dirty="0"/>
              <a:t>4. От </a:t>
            </a:r>
            <a:r>
              <a:rPr lang="ru-RU" sz="3700" b="1" i="1" dirty="0" err="1" smtClean="0"/>
              <a:t>цв</a:t>
            </a:r>
            <a:r>
              <a:rPr lang="ru-RU" sz="3700" b="1" i="1" dirty="0" smtClean="0"/>
              <a:t>…</a:t>
            </a:r>
            <a:r>
              <a:rPr lang="ru-RU" sz="3700" b="1" i="1" dirty="0" err="1" smtClean="0"/>
              <a:t>тка</a:t>
            </a:r>
            <a:r>
              <a:rPr lang="ru-RU" sz="3700" b="1" i="1" dirty="0" smtClean="0"/>
              <a:t>  </a:t>
            </a:r>
            <a:r>
              <a:rPr lang="ru-RU" sz="3700" b="1" i="1" dirty="0" err="1" smtClean="0"/>
              <a:t>исх</a:t>
            </a:r>
            <a:r>
              <a:rPr lang="ru-RU" sz="3700" b="1" i="1" dirty="0" smtClean="0"/>
              <a:t>…</a:t>
            </a:r>
            <a:r>
              <a:rPr lang="ru-RU" sz="3700" b="1" i="1" dirty="0" err="1" smtClean="0"/>
              <a:t>дил</a:t>
            </a:r>
            <a:r>
              <a:rPr lang="ru-RU" sz="3700" b="1" i="1" dirty="0" smtClean="0"/>
              <a:t>  нежный  …р…мат</a:t>
            </a:r>
            <a:r>
              <a:rPr lang="ru-RU" sz="3700" b="1" i="1" dirty="0"/>
              <a:t>. </a:t>
            </a:r>
            <a:endParaRPr lang="ru-RU" sz="3700" dirty="0"/>
          </a:p>
          <a:p>
            <a:r>
              <a:rPr lang="ru-RU" sz="3700" b="1" i="1" dirty="0" smtClean="0"/>
              <a:t>5.</a:t>
            </a:r>
            <a:r>
              <a:rPr lang="ru-RU" sz="3700" dirty="0" smtClean="0"/>
              <a:t> </a:t>
            </a:r>
            <a:r>
              <a:rPr lang="ru-RU" sz="3700" b="1" i="1" dirty="0"/>
              <a:t>Филька  </a:t>
            </a:r>
            <a:r>
              <a:rPr lang="ru-RU" sz="3700" b="1" i="1" dirty="0" err="1" smtClean="0"/>
              <a:t>прот</a:t>
            </a:r>
            <a:r>
              <a:rPr lang="ru-RU" sz="3700" b="1" i="1" dirty="0" smtClean="0"/>
              <a:t>…</a:t>
            </a:r>
            <a:r>
              <a:rPr lang="ru-RU" sz="3700" b="1" i="1" dirty="0" err="1" smtClean="0"/>
              <a:t>нул</a:t>
            </a:r>
            <a:r>
              <a:rPr lang="ru-RU" sz="3700" b="1" i="1" dirty="0" smtClean="0"/>
              <a:t>  </a:t>
            </a:r>
            <a:r>
              <a:rPr lang="ru-RU" sz="3700" b="1" i="1" dirty="0"/>
              <a:t>хлеб </a:t>
            </a:r>
            <a:r>
              <a:rPr lang="ru-RU" sz="3700" b="1" i="1" dirty="0" smtClean="0"/>
              <a:t> лошади.</a:t>
            </a:r>
          </a:p>
          <a:p>
            <a:r>
              <a:rPr lang="ru-RU" sz="3700" b="1" i="1" dirty="0" smtClean="0"/>
              <a:t>6. Дети игра…т  в  фу…бол. </a:t>
            </a:r>
            <a:endParaRPr lang="ru-RU" sz="3700" dirty="0"/>
          </a:p>
        </p:txBody>
      </p:sp>
    </p:spTree>
    <p:extLst>
      <p:ext uri="{BB962C8B-B14F-4D97-AF65-F5344CB8AC3E}">
        <p14:creationId xmlns:p14="http://schemas.microsoft.com/office/powerpoint/2010/main" val="233366794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0272" y="347393"/>
            <a:ext cx="762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Составьте предложения, используя глагол – сказуемое и вопросы по картинкам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1115452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Дети пришли в зоопарк  (смотреть) 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916832"/>
            <a:ext cx="2343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b="1" dirty="0" smtClean="0"/>
              <a:t>На кого?  </a:t>
            </a:r>
          </a:p>
          <a:p>
            <a:pPr marL="342900" indent="-342900">
              <a:buAutoNum type="arabicPeriod"/>
            </a:pPr>
            <a:r>
              <a:rPr lang="ru-RU" sz="3200" b="1" dirty="0" smtClean="0"/>
              <a:t>Кого?</a:t>
            </a:r>
          </a:p>
          <a:p>
            <a:pPr marL="342900" indent="-342900">
              <a:buAutoNum type="arabicPeriod"/>
            </a:pPr>
            <a:r>
              <a:rPr lang="ru-RU" sz="3200" b="1" dirty="0" smtClean="0"/>
              <a:t>За кем?</a:t>
            </a:r>
          </a:p>
        </p:txBody>
      </p:sp>
      <p:pic>
        <p:nvPicPr>
          <p:cNvPr id="232450" name="Picture 2" descr="http://www.trud.ru/userfiles/gallery/64/b_648968adb828a7d60de02341083f89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72" y="1700227"/>
            <a:ext cx="6081008" cy="482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454" name="Picture 6" descr="http://zabort.ru/uploads/images/01/03/07/2013/07/01/d7c57370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163" y="1700227"/>
            <a:ext cx="6381750" cy="513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456" name="Picture 8" descr="http://www.15min.lt/images/photos/616303/big/pasaulio-gyvunai-aukstai-sokinejancios-vaikus-sterbleje-auginancios-kenguros-50ba3cb773d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476" y="1700227"/>
            <a:ext cx="6477000" cy="513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458" name="Picture 10" descr="http://vm.ru/photo/vecherka/2013/07/doc6b2435nxiif1k0720305_800_4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230" y="1700227"/>
            <a:ext cx="5912996" cy="432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82288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2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Тест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412776"/>
            <a:ext cx="7681664" cy="4454624"/>
          </a:xfrm>
        </p:spPr>
        <p:txBody>
          <a:bodyPr/>
          <a:lstStyle/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Какие слова являются грамматической основой в одном из предложений?</a:t>
            </a:r>
          </a:p>
          <a:p>
            <a:pPr>
              <a:defRPr/>
            </a:pPr>
            <a:endParaRPr lang="ru-RU" sz="1800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Село украшает сад.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Альбом взял мальчик.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Алёшино  лицо покрывали веснушки.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4) Кирпичи носили каменщики.</a:t>
            </a:r>
          </a:p>
          <a:p>
            <a:pPr>
              <a:defRPr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163147"/>
      </p:ext>
    </p:extLst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</a:rPr>
              <a:t>2. Укажите предложение, в котором неверно выделен второстепенный член предложения.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7465640" cy="333258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Мы принесли цветы в корзине.</a:t>
            </a:r>
          </a:p>
          <a:p>
            <a:pPr marL="0" indent="0">
              <a:buNone/>
              <a:defRPr/>
            </a:pP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Орел громко закричал и расправил крылья.</a:t>
            </a:r>
          </a:p>
          <a:p>
            <a:pPr marL="0" indent="0">
              <a:buNone/>
              <a:defRPr/>
            </a:pP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Турция - южная страна.</a:t>
            </a:r>
          </a:p>
        </p:txBody>
      </p:sp>
    </p:spTree>
    <p:extLst>
      <p:ext uri="{BB962C8B-B14F-4D97-AF65-F5344CB8AC3E}">
        <p14:creationId xmlns:p14="http://schemas.microsoft.com/office/powerpoint/2010/main" val="2855949221"/>
      </p:ext>
    </p:extLst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</a:rPr>
              <a:t>3. Укажите строку, в которой перечислены только второстепенные члены предложения.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7609656" cy="4114800"/>
          </a:xfrm>
        </p:spPr>
        <p:txBody>
          <a:bodyPr/>
          <a:lstStyle/>
          <a:p>
            <a:pPr marL="514350" lvl="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2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Дополнение, сказуемое, определение.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32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Определение, обстоятельство, подлежащее.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32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Определение, дополнение, обстоятельство.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022801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430743"/>
      </p:ext>
    </p:extLst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Проверь своего товарища: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7681664" cy="4114800"/>
          </a:xfrm>
        </p:spPr>
        <p:txBody>
          <a:bodyPr/>
          <a:lstStyle/>
          <a:p>
            <a:pPr marL="514350" lvl="0" indent="-514350">
              <a:buFontTx/>
              <a:buAutoNum type="arabicPeriod"/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украшает сад</a:t>
            </a:r>
          </a:p>
          <a:p>
            <a:pPr marL="0" lvl="0" indent="0">
              <a:buNone/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2) взял мальчик</a:t>
            </a:r>
          </a:p>
          <a:p>
            <a:pPr marL="0" lvl="0" indent="0">
              <a:buNone/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3) веснушки покрывали</a:t>
            </a:r>
          </a:p>
          <a:p>
            <a:pPr marL="0" lvl="0" indent="0">
              <a:buNone/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4) носили каменщики.</a:t>
            </a:r>
          </a:p>
          <a:p>
            <a:pPr marL="0" lvl="0" indent="0">
              <a:buNone/>
              <a:defRPr/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Tx/>
              <a:buAutoNum type="arabicPeriod" startAt="2"/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3</a:t>
            </a:r>
          </a:p>
          <a:p>
            <a:pPr marL="514350" lvl="0" indent="-514350">
              <a:buFontTx/>
              <a:buAutoNum type="arabicPeriod" startAt="2"/>
              <a:defRPr/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Tx/>
              <a:buAutoNum type="arabicPeriod" startAt="2"/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047923"/>
      </p:ext>
    </p:extLst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Оцени своего товарища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7609656" cy="4114800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«5» – нет ошибок</a:t>
            </a:r>
          </a:p>
          <a:p>
            <a:pPr marL="0" indent="0">
              <a:buNone/>
            </a:pPr>
            <a:r>
              <a:rPr lang="ru-RU" b="1" dirty="0"/>
              <a:t>«4» –  1 ошибка</a:t>
            </a:r>
          </a:p>
          <a:p>
            <a:pPr marL="0" indent="0">
              <a:buNone/>
            </a:pPr>
            <a:r>
              <a:rPr lang="ru-RU" b="1" dirty="0"/>
              <a:t>« 3» – 2 ошибки</a:t>
            </a:r>
          </a:p>
          <a:p>
            <a:pPr marL="0" indent="0">
              <a:buNone/>
            </a:pPr>
            <a:r>
              <a:rPr lang="ru-RU" altLang="ru-RU" b="1" dirty="0"/>
              <a:t>Более 3  ошибок – в следующий раз выполни задание лучше.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626660"/>
      </p:ext>
    </p:extLst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51633409"/>
              </p:ext>
            </p:extLst>
          </p:nvPr>
        </p:nvGraphicFramePr>
        <p:xfrm>
          <a:off x="827584" y="116632"/>
          <a:ext cx="8208912" cy="6408712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8208912"/>
              </a:tblGrid>
              <a:tr h="64087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</a:rPr>
                        <a:t>                       </a:t>
                      </a:r>
                      <a:r>
                        <a:rPr lang="ru-RU" sz="3200" b="1" dirty="0" smtClean="0">
                          <a:solidFill>
                            <a:srgbClr val="FF0000"/>
                          </a:solidFill>
                          <a:effectLst/>
                        </a:rPr>
                        <a:t>Итог урока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</a:rPr>
                        <a:t>Продолжите </a:t>
                      </a:r>
                      <a:r>
                        <a:rPr lang="ru-RU" sz="3200" b="1" dirty="0">
                          <a:effectLst/>
                        </a:rPr>
                        <a:t>фразу</a:t>
                      </a:r>
                      <a:r>
                        <a:rPr lang="ru-RU" sz="3200" b="1" dirty="0" smtClean="0">
                          <a:effectLst/>
                        </a:rPr>
                        <a:t>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В предложении есть главные и …..члены </a:t>
                      </a:r>
                      <a:r>
                        <a:rPr lang="ru-RU" sz="3600" dirty="0" smtClean="0">
                          <a:effectLst/>
                        </a:rPr>
                        <a:t>предложения.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3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effectLst/>
                        </a:rPr>
                        <a:t>Дополнение </a:t>
                      </a:r>
                      <a:r>
                        <a:rPr lang="ru-RU" sz="3600" dirty="0">
                          <a:effectLst/>
                        </a:rPr>
                        <a:t>– это …… член предложения, который отвечает на </a:t>
                      </a:r>
                      <a:r>
                        <a:rPr lang="ru-RU" sz="3600" dirty="0" smtClean="0">
                          <a:effectLst/>
                        </a:rPr>
                        <a:t>вопросы</a:t>
                      </a:r>
                      <a:r>
                        <a:rPr lang="ru-RU" sz="3600" baseline="0" dirty="0" smtClean="0">
                          <a:effectLst/>
                        </a:rPr>
                        <a:t>  </a:t>
                      </a:r>
                      <a:r>
                        <a:rPr lang="ru-RU" sz="3600" dirty="0" smtClean="0">
                          <a:effectLst/>
                        </a:rPr>
                        <a:t>……    …..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3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Дополнение обычно выражается …….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7" marR="56007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94683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854075" y="2152650"/>
            <a:ext cx="7772400" cy="1500188"/>
          </a:xfrm>
        </p:spPr>
        <p:txBody>
          <a:bodyPr/>
          <a:lstStyle/>
          <a:p>
            <a:pPr algn="ctr">
              <a:defRPr/>
            </a:pP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1700"/>
            <a:ext cx="9223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281910">
            <a:off x="3521869" y="3518694"/>
            <a:ext cx="9223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64640">
            <a:off x="1446213" y="5054600"/>
            <a:ext cx="9223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109">
            <a:off x="5435600" y="1054100"/>
            <a:ext cx="9223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8590">
            <a:off x="496888" y="2847975"/>
            <a:ext cx="1033462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2060575"/>
            <a:ext cx="1033462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95825">
            <a:off x="4140200" y="5310188"/>
            <a:ext cx="103346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9901">
            <a:off x="7092950" y="5302250"/>
            <a:ext cx="103346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r="16344" b="-4848"/>
          <a:stretch>
            <a:fillRect/>
          </a:stretch>
        </p:blipFill>
        <p:spPr bwMode="auto">
          <a:xfrm>
            <a:off x="3468688" y="876300"/>
            <a:ext cx="760412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r="16344" b="-4848"/>
          <a:stretch>
            <a:fillRect/>
          </a:stretch>
        </p:blipFill>
        <p:spPr bwMode="auto">
          <a:xfrm>
            <a:off x="7626350" y="876300"/>
            <a:ext cx="66357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2954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323850" y="285750"/>
            <a:ext cx="8208963" cy="1143000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chemeClr val="tx1"/>
                </a:solidFill>
              </a:rPr>
              <a:t>Домашнее задание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3" y="2636838"/>
            <a:ext cx="8280400" cy="3744912"/>
          </a:xfrm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4400" b="1" dirty="0" smtClean="0">
                <a:cs typeface="Times New Roman" pitchFamily="18" charset="0"/>
              </a:rPr>
              <a:t>   §39,правило, </a:t>
            </a:r>
            <a:r>
              <a:rPr lang="ru-RU" b="1" dirty="0" smtClean="0">
                <a:cs typeface="Times New Roman" pitchFamily="18" charset="0"/>
              </a:rPr>
              <a:t>Упр. № 4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b="1" dirty="0" smtClean="0"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194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5" y="2420888"/>
            <a:ext cx="699566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урок!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2" descr="C:\Documents and Settings\Lex\Рабочий стол\Танюша\рисунки\уче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8938"/>
            <a:ext cx="2357437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6089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Прямоугольник 6"/>
          <p:cNvSpPr>
            <a:spLocks noChangeArrowheads="1"/>
          </p:cNvSpPr>
          <p:nvPr/>
        </p:nvSpPr>
        <p:spPr bwMode="auto">
          <a:xfrm>
            <a:off x="1428750" y="285750"/>
            <a:ext cx="70008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8000" b="1" dirty="0">
                <a:latin typeface="Times New Roman" pitchFamily="18" charset="0"/>
              </a:rPr>
              <a:t>Русский язык. 6</a:t>
            </a:r>
            <a:r>
              <a:rPr lang="ru-RU" altLang="ru-RU" sz="8000" b="1" dirty="0" smtClean="0">
                <a:latin typeface="Times New Roman" pitchFamily="18" charset="0"/>
              </a:rPr>
              <a:t> </a:t>
            </a:r>
            <a:r>
              <a:rPr lang="ru-RU" altLang="ru-RU" sz="8000" b="1" dirty="0">
                <a:latin typeface="Times New Roman" pitchFamily="18" charset="0"/>
              </a:rPr>
              <a:t>класс</a:t>
            </a:r>
          </a:p>
        </p:txBody>
      </p:sp>
    </p:spTree>
    <p:extLst>
      <p:ext uri="{BB962C8B-B14F-4D97-AF65-F5344CB8AC3E}">
        <p14:creationId xmlns:p14="http://schemas.microsoft.com/office/powerpoint/2010/main" val="401217339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277787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815752"/>
          </a:xfrm>
        </p:spPr>
        <p:txBody>
          <a:bodyPr/>
          <a:lstStyle/>
          <a:p>
            <a:r>
              <a:rPr lang="kk-KZ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Деление на </a:t>
            </a:r>
            <a:r>
              <a:rPr lang="kk-KZ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kk-KZ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по мозаикам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196752"/>
            <a:ext cx="7620000" cy="5256584"/>
          </a:xfrm>
        </p:spPr>
        <p:txBody>
          <a:bodyPr/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группа-подснежники</a:t>
            </a:r>
          </a:p>
          <a:p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группа-ромашки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144" y="1742728"/>
            <a:ext cx="2853888" cy="18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144" y="4221088"/>
            <a:ext cx="282774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402486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88640"/>
            <a:ext cx="7620000" cy="360040"/>
          </a:xfrm>
        </p:spPr>
        <p:txBody>
          <a:bodyPr/>
          <a:lstStyle/>
          <a:p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2378604"/>
              </p:ext>
            </p:extLst>
          </p:nvPr>
        </p:nvGraphicFramePr>
        <p:xfrm>
          <a:off x="755576" y="764705"/>
          <a:ext cx="8208912" cy="5760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864096"/>
                <a:gridCol w="3888432"/>
              </a:tblGrid>
              <a:tr h="6099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effectLst/>
                          <a:latin typeface="Times New Roman"/>
                          <a:ea typeface="Times New Roman"/>
                        </a:rPr>
                        <a:t>   Задания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/>
                          <a:ea typeface="Times New Roman"/>
                        </a:rPr>
                        <a:t>                  </a:t>
                      </a:r>
                      <a:r>
                        <a:rPr lang="kk-KZ" sz="1800" b="1" dirty="0" smtClean="0">
                          <a:effectLst/>
                          <a:latin typeface="Times New Roman"/>
                          <a:ea typeface="Times New Roman"/>
                        </a:rPr>
                        <a:t>                  Критерий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effectLst/>
                          <a:latin typeface="Times New Roman"/>
                          <a:ea typeface="Times New Roman"/>
                        </a:rPr>
                        <a:t>  Баллы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effectLst/>
                          <a:latin typeface="Times New Roman"/>
                          <a:ea typeface="Times New Roman"/>
                        </a:rPr>
                        <a:t>             Дескрипторы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132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Times New Roman"/>
                          <a:ea typeface="Times New Roman"/>
                        </a:rPr>
                        <a:t>1.</a:t>
                      </a:r>
                      <a:r>
                        <a:rPr lang="kk-KZ" sz="1600" b="1" dirty="0" err="1">
                          <a:effectLst/>
                          <a:latin typeface="Times New Roman"/>
                          <a:ea typeface="Times New Roman"/>
                        </a:rPr>
                        <a:t>Проверка</a:t>
                      </a:r>
                      <a:r>
                        <a:rPr lang="kk-KZ" sz="16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kk-KZ" sz="1600" b="1" dirty="0" err="1">
                          <a:effectLst/>
                          <a:latin typeface="Times New Roman"/>
                          <a:ea typeface="Times New Roman"/>
                        </a:rPr>
                        <a:t>домашнего</a:t>
                      </a:r>
                      <a:r>
                        <a:rPr lang="kk-KZ" sz="16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kk-KZ" sz="1600" b="1" dirty="0" err="1">
                          <a:effectLst/>
                          <a:latin typeface="Times New Roman"/>
                          <a:ea typeface="Times New Roman"/>
                        </a:rPr>
                        <a:t>задания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/>
                          <a:ea typeface="Times New Roman"/>
                        </a:rPr>
                        <a:t>    </a:t>
                      </a:r>
                      <a:r>
                        <a:rPr lang="kk-KZ" sz="1600" dirty="0" err="1" smtClean="0">
                          <a:effectLst/>
                          <a:latin typeface="Times New Roman"/>
                          <a:ea typeface="Times New Roman"/>
                        </a:rPr>
                        <a:t>Ответить</a:t>
                      </a:r>
                      <a:r>
                        <a:rPr lang="kk-KZ" sz="16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kk-KZ" sz="1600" dirty="0" err="1" smtClean="0">
                          <a:effectLst/>
                          <a:latin typeface="Times New Roman"/>
                          <a:ea typeface="Times New Roman"/>
                        </a:rPr>
                        <a:t>на</a:t>
                      </a:r>
                      <a:r>
                        <a:rPr lang="kk-KZ" sz="16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kk-KZ" sz="1600" dirty="0" err="1" smtClean="0">
                          <a:effectLst/>
                          <a:latin typeface="Times New Roman"/>
                          <a:ea typeface="Times New Roman"/>
                        </a:rPr>
                        <a:t>вопросы</a:t>
                      </a:r>
                      <a:r>
                        <a:rPr lang="kk-KZ" sz="16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/>
                          <a:ea typeface="Times New Roman"/>
                        </a:rPr>
                        <a:t>        </a:t>
                      </a:r>
                      <a:r>
                        <a:rPr lang="kk-KZ" sz="1600" dirty="0" err="1" smtClean="0">
                          <a:effectLst/>
                          <a:latin typeface="Times New Roman"/>
                          <a:ea typeface="Times New Roman"/>
                        </a:rPr>
                        <a:t>по</a:t>
                      </a:r>
                      <a:r>
                        <a:rPr lang="kk-KZ" sz="16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kk-KZ" sz="1600" dirty="0" err="1" smtClean="0">
                          <a:effectLst/>
                          <a:latin typeface="Times New Roman"/>
                          <a:ea typeface="Times New Roman"/>
                        </a:rPr>
                        <a:t>методу</a:t>
                      </a:r>
                      <a:r>
                        <a:rPr lang="kk-KZ" sz="1600" dirty="0" smtClean="0">
                          <a:effectLst/>
                          <a:latin typeface="Times New Roman"/>
                          <a:ea typeface="Times New Roman"/>
                        </a:rPr>
                        <a:t> «Бумеранг»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/>
                          <a:ea typeface="Times New Roman"/>
                        </a:rPr>
                        <a:t>-составил (-а) вопрос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/>
                          <a:ea typeface="Times New Roman"/>
                        </a:rPr>
                        <a:t>-ответил (-а) на вопросы</a:t>
                      </a:r>
                    </a:p>
                  </a:txBody>
                  <a:tcPr marL="68580" marR="68580" marT="0" marB="0"/>
                </a:tc>
              </a:tr>
              <a:tr h="3253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effectLst/>
                          <a:latin typeface="Times New Roman"/>
                          <a:ea typeface="Times New Roman"/>
                        </a:rPr>
                        <a:t>2.</a:t>
                      </a:r>
                      <a:r>
                        <a:rPr lang="kk-KZ" sz="1600" b="1" dirty="0" err="1" smtClean="0">
                          <a:effectLst/>
                          <a:latin typeface="Times New Roman"/>
                          <a:ea typeface="Times New Roman"/>
                        </a:rPr>
                        <a:t>Индивидуальная</a:t>
                      </a:r>
                      <a:r>
                        <a:rPr lang="kk-KZ" sz="1600" b="1" dirty="0" smtClean="0">
                          <a:effectLst/>
                          <a:latin typeface="Times New Roman"/>
                          <a:ea typeface="Times New Roman"/>
                        </a:rPr>
                        <a:t> работа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effectLst/>
                          <a:latin typeface="Times New Roman"/>
                          <a:ea typeface="Times New Roman"/>
                        </a:rPr>
                        <a:t>Дописать</a:t>
                      </a:r>
                      <a:r>
                        <a:rPr lang="kk-KZ" sz="1600" b="1" baseline="0" dirty="0" smtClean="0">
                          <a:effectLst/>
                          <a:latin typeface="Times New Roman"/>
                          <a:ea typeface="Times New Roman"/>
                        </a:rPr>
                        <a:t> окончания,обозначить падеж.</a:t>
                      </a:r>
                      <a:endParaRPr lang="kk-KZ" sz="16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kk-KZ" sz="16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effectLst/>
                          <a:latin typeface="Times New Roman"/>
                          <a:ea typeface="Times New Roman"/>
                        </a:rPr>
                        <a:t>3.Групповая работа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/>
                          <a:ea typeface="Times New Roman"/>
                        </a:rPr>
                        <a:t> Вместо точек вставьте пропущенные буквы и подчеркнуть дополнение.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kk-KZ" sz="16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/>
                          <a:ea typeface="Times New Roman"/>
                        </a:rPr>
                        <a:t>4.Составьте предложения,используя</a:t>
                      </a:r>
                      <a:r>
                        <a:rPr lang="kk-KZ" sz="1600" baseline="0" dirty="0" smtClean="0">
                          <a:effectLst/>
                          <a:latin typeface="Times New Roman"/>
                          <a:ea typeface="Times New Roman"/>
                        </a:rPr>
                        <a:t> глагол и вопросы по картинкам.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kk-KZ" sz="16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+mn-lt"/>
                          <a:ea typeface="Times New Roman"/>
                        </a:rPr>
                        <a:t>5.Ответить на тестовые вопросы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kk-KZ" sz="16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kk-KZ" sz="16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kk-KZ" sz="16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kk-KZ" sz="16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kk-KZ" sz="16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kk-KZ" sz="16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/>
                          <a:ea typeface="Times New Roman"/>
                        </a:rPr>
                        <a:t>-правильно дописал  (-а) окончания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/>
                          <a:ea typeface="Times New Roman"/>
                        </a:rPr>
                        <a:t>-правильно обозначил (-а) падеж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kk-KZ" sz="16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kk-KZ" sz="16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/>
                          <a:ea typeface="Times New Roman"/>
                        </a:rPr>
                        <a:t>-правильно вставил (-а) пропущенные буквы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/>
                          <a:ea typeface="Times New Roman"/>
                        </a:rPr>
                        <a:t>-правильно подчеркнул (-а)</a:t>
                      </a:r>
                      <a:r>
                        <a:rPr lang="kk-KZ" sz="1600" baseline="0" dirty="0" smtClean="0">
                          <a:effectLst/>
                          <a:latin typeface="Times New Roman"/>
                          <a:ea typeface="Times New Roman"/>
                        </a:rPr>
                        <a:t> дополнение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kk-KZ" sz="16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/>
                          <a:ea typeface="Times New Roman"/>
                        </a:rPr>
                        <a:t>- правильно составил (-а) предложения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kk-KZ" sz="16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/>
                          <a:ea typeface="Times New Roman"/>
                        </a:rPr>
                        <a:t>-правильно ответил (-а)на вопросы</a:t>
                      </a:r>
                    </a:p>
                  </a:txBody>
                  <a:tcPr marL="68580" marR="68580" marT="0" marB="0"/>
                </a:tc>
              </a:tr>
              <a:tr h="10843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k-KZ" sz="16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effectLst/>
                          <a:latin typeface="Times New Roman"/>
                          <a:ea typeface="Times New Roman"/>
                        </a:rPr>
                        <a:t>6.Итог урока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k-KZ" sz="16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/>
                          <a:ea typeface="Times New Roman"/>
                        </a:rPr>
                        <a:t>-знаю правила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/>
                          <a:ea typeface="Times New Roman"/>
                        </a:rPr>
                        <a:t>-умею найти  дополнение </a:t>
                      </a:r>
                      <a:r>
                        <a:rPr lang="kk-KZ" sz="1600" baseline="0" dirty="0" smtClean="0">
                          <a:effectLst/>
                          <a:latin typeface="Times New Roman"/>
                          <a:ea typeface="Times New Roman"/>
                        </a:rPr>
                        <a:t> в предложениях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9787965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>
                <a:solidFill>
                  <a:srgbClr val="FF0000"/>
                </a:solidFill>
              </a:rPr>
              <a:t>Ответы на вопросы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Метод «Бумеранг»</a:t>
            </a: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Ученики каждой группы сами составляют вопросы по пройденным материалам,затем группы обмениваются вопросами и отвечают  на них.</a:t>
            </a:r>
            <a:endParaRPr lang="kk-KZ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858151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Работа по картинке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Задание: Составьте маленький рассказ по картине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513917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60648"/>
            <a:ext cx="7721600" cy="5089748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LTU" pitchFamily="18" charset="0"/>
                <a:cs typeface="LTU" pitchFamily="18" charset="0"/>
              </a:rPr>
              <a:t>Пятнадцатое февраля.</a:t>
            </a:r>
            <a:br>
              <a:rPr lang="ru-RU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LTU" pitchFamily="18" charset="0"/>
                <a:cs typeface="LTU" pitchFamily="18" charset="0"/>
              </a:rPr>
            </a:br>
            <a:r>
              <a:rPr lang="ru-RU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LTU" pitchFamily="18" charset="0"/>
                <a:cs typeface="LTU" pitchFamily="18" charset="0"/>
              </a:rPr>
              <a:t>Классная работа</a:t>
            </a:r>
            <a:br>
              <a:rPr lang="ru-RU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LTU" pitchFamily="18" charset="0"/>
                <a:cs typeface="LTU" pitchFamily="18" charset="0"/>
              </a:rPr>
            </a:br>
            <a:r>
              <a:rPr lang="ru-RU" sz="6000" b="1" dirty="0" smtClean="0">
                <a:solidFill>
                  <a:schemeClr val="tx1"/>
                </a:solidFill>
              </a:rPr>
              <a:t> Дополнение</a:t>
            </a:r>
            <a:endParaRPr lang="ru-RU" sz="5400" dirty="0"/>
          </a:p>
        </p:txBody>
      </p:sp>
      <p:pic>
        <p:nvPicPr>
          <p:cNvPr id="17411" name="Picture 2" descr="C:\Documents and Settings\Lex\Рабочий стол\Танюша\рисунки\уче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928938"/>
            <a:ext cx="2357437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317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2_Тетрад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Тетрад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Тетрадь">
  <a:themeElements>
    <a:clrScheme name="Тетрадь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Листок">
  <a:themeElements>
    <a:clrScheme name="Листок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Листок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Листок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Pixel">
  <a:themeElements>
    <a:clrScheme name="Pixel 8">
      <a:dk1>
        <a:srgbClr val="003300"/>
      </a:dk1>
      <a:lt1>
        <a:srgbClr val="FFFFFF"/>
      </a:lt1>
      <a:dk2>
        <a:srgbClr val="000000"/>
      </a:dk2>
      <a:lt2>
        <a:srgbClr val="336600"/>
      </a:lt2>
      <a:accent1>
        <a:srgbClr val="CCCC00"/>
      </a:accent1>
      <a:accent2>
        <a:srgbClr val="669900"/>
      </a:accent2>
      <a:accent3>
        <a:srgbClr val="FFFFFF"/>
      </a:accent3>
      <a:accent4>
        <a:srgbClr val="002A00"/>
      </a:accent4>
      <a:accent5>
        <a:srgbClr val="E2E2AA"/>
      </a:accent5>
      <a:accent6>
        <a:srgbClr val="5C8A00"/>
      </a:accent6>
      <a:hlink>
        <a:srgbClr val="333300"/>
      </a:hlink>
      <a:folHlink>
        <a:srgbClr val="99CC0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5_Тетрадь">
  <a:themeElements>
    <a:clrScheme name="Тетрадь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4_Листок">
  <a:themeElements>
    <a:clrScheme name="Листок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Листок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Листок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4_Pixel">
  <a:themeElements>
    <a:clrScheme name="Pixel 8">
      <a:dk1>
        <a:srgbClr val="003300"/>
      </a:dk1>
      <a:lt1>
        <a:srgbClr val="FFFFFF"/>
      </a:lt1>
      <a:dk2>
        <a:srgbClr val="000000"/>
      </a:dk2>
      <a:lt2>
        <a:srgbClr val="336600"/>
      </a:lt2>
      <a:accent1>
        <a:srgbClr val="CCCC00"/>
      </a:accent1>
      <a:accent2>
        <a:srgbClr val="669900"/>
      </a:accent2>
      <a:accent3>
        <a:srgbClr val="FFFFFF"/>
      </a:accent3>
      <a:accent4>
        <a:srgbClr val="002A00"/>
      </a:accent4>
      <a:accent5>
        <a:srgbClr val="E2E2AA"/>
      </a:accent5>
      <a:accent6>
        <a:srgbClr val="5C8A00"/>
      </a:accent6>
      <a:hlink>
        <a:srgbClr val="333300"/>
      </a:hlink>
      <a:folHlink>
        <a:srgbClr val="99CC0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5_Листок">
  <a:themeElements>
    <a:clrScheme name="Листок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Листок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Листок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5_Pixel">
  <a:themeElements>
    <a:clrScheme name="Pixel 8">
      <a:dk1>
        <a:srgbClr val="003300"/>
      </a:dk1>
      <a:lt1>
        <a:srgbClr val="FFFFFF"/>
      </a:lt1>
      <a:dk2>
        <a:srgbClr val="000000"/>
      </a:dk2>
      <a:lt2>
        <a:srgbClr val="336600"/>
      </a:lt2>
      <a:accent1>
        <a:srgbClr val="CCCC00"/>
      </a:accent1>
      <a:accent2>
        <a:srgbClr val="669900"/>
      </a:accent2>
      <a:accent3>
        <a:srgbClr val="FFFFFF"/>
      </a:accent3>
      <a:accent4>
        <a:srgbClr val="002A00"/>
      </a:accent4>
      <a:accent5>
        <a:srgbClr val="E2E2AA"/>
      </a:accent5>
      <a:accent6>
        <a:srgbClr val="5C8A00"/>
      </a:accent6>
      <a:hlink>
        <a:srgbClr val="333300"/>
      </a:hlink>
      <a:folHlink>
        <a:srgbClr val="99CC0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традь">
  <a:themeElements>
    <a:clrScheme name="Тетрадь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Листок">
  <a:themeElements>
    <a:clrScheme name="Листок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Листок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Листок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ixel">
  <a:themeElements>
    <a:clrScheme name="Pixel 8">
      <a:dk1>
        <a:srgbClr val="003300"/>
      </a:dk1>
      <a:lt1>
        <a:srgbClr val="FFFFFF"/>
      </a:lt1>
      <a:dk2>
        <a:srgbClr val="000000"/>
      </a:dk2>
      <a:lt2>
        <a:srgbClr val="336600"/>
      </a:lt2>
      <a:accent1>
        <a:srgbClr val="CCCC00"/>
      </a:accent1>
      <a:accent2>
        <a:srgbClr val="669900"/>
      </a:accent2>
      <a:accent3>
        <a:srgbClr val="FFFFFF"/>
      </a:accent3>
      <a:accent4>
        <a:srgbClr val="002A00"/>
      </a:accent4>
      <a:accent5>
        <a:srgbClr val="E2E2AA"/>
      </a:accent5>
      <a:accent6>
        <a:srgbClr val="5C8A00"/>
      </a:accent6>
      <a:hlink>
        <a:srgbClr val="333300"/>
      </a:hlink>
      <a:folHlink>
        <a:srgbClr val="99CC0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Тетрадь">
  <a:themeElements>
    <a:clrScheme name="Тетрадь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Листок">
  <a:themeElements>
    <a:clrScheme name="Листок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Листок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Листок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Pixel">
  <a:themeElements>
    <a:clrScheme name="Pixel 8">
      <a:dk1>
        <a:srgbClr val="003300"/>
      </a:dk1>
      <a:lt1>
        <a:srgbClr val="FFFFFF"/>
      </a:lt1>
      <a:dk2>
        <a:srgbClr val="000000"/>
      </a:dk2>
      <a:lt2>
        <a:srgbClr val="336600"/>
      </a:lt2>
      <a:accent1>
        <a:srgbClr val="CCCC00"/>
      </a:accent1>
      <a:accent2>
        <a:srgbClr val="669900"/>
      </a:accent2>
      <a:accent3>
        <a:srgbClr val="FFFFFF"/>
      </a:accent3>
      <a:accent4>
        <a:srgbClr val="002A00"/>
      </a:accent4>
      <a:accent5>
        <a:srgbClr val="E2E2AA"/>
      </a:accent5>
      <a:accent6>
        <a:srgbClr val="5C8A00"/>
      </a:accent6>
      <a:hlink>
        <a:srgbClr val="333300"/>
      </a:hlink>
      <a:folHlink>
        <a:srgbClr val="99CC0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Листок">
  <a:themeElements>
    <a:clrScheme name="Листок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Листок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Листок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Pixel">
  <a:themeElements>
    <a:clrScheme name="Pixel 8">
      <a:dk1>
        <a:srgbClr val="003300"/>
      </a:dk1>
      <a:lt1>
        <a:srgbClr val="FFFFFF"/>
      </a:lt1>
      <a:dk2>
        <a:srgbClr val="000000"/>
      </a:dk2>
      <a:lt2>
        <a:srgbClr val="336600"/>
      </a:lt2>
      <a:accent1>
        <a:srgbClr val="CCCC00"/>
      </a:accent1>
      <a:accent2>
        <a:srgbClr val="669900"/>
      </a:accent2>
      <a:accent3>
        <a:srgbClr val="FFFFFF"/>
      </a:accent3>
      <a:accent4>
        <a:srgbClr val="002A00"/>
      </a:accent4>
      <a:accent5>
        <a:srgbClr val="E2E2AA"/>
      </a:accent5>
      <a:accent6>
        <a:srgbClr val="5C8A00"/>
      </a:accent6>
      <a:hlink>
        <a:srgbClr val="333300"/>
      </a:hlink>
      <a:folHlink>
        <a:srgbClr val="99CC0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 е после шипящих 5 б</Template>
  <TotalTime>291</TotalTime>
  <Words>630</Words>
  <Application>Microsoft Office PowerPoint</Application>
  <PresentationFormat>Экран (4:3)</PresentationFormat>
  <Paragraphs>162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18</vt:i4>
      </vt:variant>
      <vt:variant>
        <vt:lpstr>Заголовки слайдов</vt:lpstr>
      </vt:variant>
      <vt:variant>
        <vt:i4>25</vt:i4>
      </vt:variant>
    </vt:vector>
  </HeadingPairs>
  <TitlesOfParts>
    <vt:vector size="43" baseType="lpstr">
      <vt:lpstr>2_Тетрадь</vt:lpstr>
      <vt:lpstr>Тетрадь</vt:lpstr>
      <vt:lpstr>Листок</vt:lpstr>
      <vt:lpstr>Pixel</vt:lpstr>
      <vt:lpstr>1_Тетрадь</vt:lpstr>
      <vt:lpstr>1_Листок</vt:lpstr>
      <vt:lpstr>1_Pixel</vt:lpstr>
      <vt:lpstr>2_Листок</vt:lpstr>
      <vt:lpstr>2_Pixel</vt:lpstr>
      <vt:lpstr>3_Тетрадь</vt:lpstr>
      <vt:lpstr>4_Тетрадь</vt:lpstr>
      <vt:lpstr>3_Листок</vt:lpstr>
      <vt:lpstr>3_Pixel</vt:lpstr>
      <vt:lpstr>5_Тетрадь</vt:lpstr>
      <vt:lpstr>4_Листок</vt:lpstr>
      <vt:lpstr>4_Pixel</vt:lpstr>
      <vt:lpstr>5_Листок</vt:lpstr>
      <vt:lpstr>5_Pixel</vt:lpstr>
      <vt:lpstr>Презентация PowerPoint</vt:lpstr>
      <vt:lpstr>Презентация PowerPoint</vt:lpstr>
      <vt:lpstr>Презентация PowerPoint</vt:lpstr>
      <vt:lpstr>Презентация PowerPoint</vt:lpstr>
      <vt:lpstr>Деление на 2 группы по мозаикам</vt:lpstr>
      <vt:lpstr>Критерии оценивания</vt:lpstr>
      <vt:lpstr>Ответы на вопросы</vt:lpstr>
      <vt:lpstr>Работа по картинке</vt:lpstr>
      <vt:lpstr>Пятнадцатое февраля. Классная работа  Дополнение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у доски</vt:lpstr>
      <vt:lpstr>Презентация PowerPoint</vt:lpstr>
      <vt:lpstr>Презентация PowerPoint</vt:lpstr>
      <vt:lpstr>Тест</vt:lpstr>
      <vt:lpstr>2. Укажите предложение, в котором неверно выделен второстепенный член предложения.</vt:lpstr>
      <vt:lpstr>3. Укажите строку, в которой перечислены только второстепенные члены предложения.</vt:lpstr>
      <vt:lpstr>Проверь своего товарища:</vt:lpstr>
      <vt:lpstr>Оцени своего товарища</vt:lpstr>
      <vt:lpstr>Презентация PowerPoint</vt:lpstr>
      <vt:lpstr>Презентация PowerPoint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Лидия</dc:creator>
  <cp:lastModifiedBy>AlbinaVideo</cp:lastModifiedBy>
  <cp:revision>28</cp:revision>
  <dcterms:created xsi:type="dcterms:W3CDTF">2015-01-25T16:33:10Z</dcterms:created>
  <dcterms:modified xsi:type="dcterms:W3CDTF">2017-02-14T15:57:16Z</dcterms:modified>
</cp:coreProperties>
</file>