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448" autoAdjust="0"/>
  </p:normalViewPr>
  <p:slideViewPr>
    <p:cSldViewPr>
      <p:cViewPr>
        <p:scale>
          <a:sx n="78" d="100"/>
          <a:sy n="78" d="100"/>
        </p:scale>
        <p:origin x="-2574" y="-7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clck.ru/QWCSo" TargetMode="External"/><Relationship Id="rId2" Type="http://schemas.openxmlformats.org/officeDocument/2006/relationships/hyperlink" Target="https://clck.ru/QWCP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lck.ru/QWCMn" TargetMode="External"/><Relationship Id="rId5" Type="http://schemas.openxmlformats.org/officeDocument/2006/relationships/hyperlink" Target="https://clck.ru/QWCXG" TargetMode="External"/><Relationship Id="rId4" Type="http://schemas.openxmlformats.org/officeDocument/2006/relationships/hyperlink" Target="https://clck.ru/QWCVY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Презентация на тему: «Путешествие по Чикаго и Сан-Франциско». 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7" name="Рисунок 6" descr="C:\Users\Maxim\Desktop\Америка\Изображение    Владимир 17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2000240"/>
            <a:ext cx="2643206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Users\Maxim\Desktop\Америка\Изображение    Владимир 1529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702" y="1714488"/>
            <a:ext cx="1762080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     </a:t>
            </a:r>
          </a:p>
          <a:p>
            <a:pPr>
              <a:buNone/>
            </a:pPr>
            <a:r>
              <a:rPr lang="ru-RU" sz="3100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Выполнила учитель  </a:t>
            </a:r>
          </a:p>
          <a:p>
            <a:pPr>
              <a:buNone/>
            </a:pPr>
            <a:r>
              <a:rPr lang="ru-RU" sz="3100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иностранных языков                                                                                  </a:t>
            </a:r>
          </a:p>
          <a:p>
            <a:pPr>
              <a:buNone/>
            </a:pPr>
            <a:r>
              <a:rPr lang="ru-RU" sz="3100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МБУ «Школа №40»      </a:t>
            </a:r>
          </a:p>
          <a:p>
            <a:pPr>
              <a:buNone/>
            </a:pPr>
            <a:r>
              <a:rPr lang="ru-RU" sz="3100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Бояркина Т.Н.</a:t>
            </a:r>
          </a:p>
        </p:txBody>
      </p:sp>
      <p:pic>
        <p:nvPicPr>
          <p:cNvPr id="10" name="Рисунок 9" descr="C:\Users\Maxim\Desktop\Америка\Безымянный экспорт\DSC09906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24" y="1785926"/>
            <a:ext cx="1831418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C:\Users\Maxim\Desktop\Америка\Изображение    Владимир 17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2000240"/>
            <a:ext cx="3143272" cy="1913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C:\Users\Maxim\Desktop\Америка\Изображение    Владимир 1529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26" y="1714488"/>
            <a:ext cx="176208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Дворец изящных искусств.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>
              <a:buNone/>
            </a:pPr>
            <a:r>
              <a:rPr lang="ru-RU" dirty="0" smtClean="0"/>
              <a:t>       </a:t>
            </a:r>
            <a:r>
              <a:rPr lang="ru-RU" dirty="0" smtClean="0">
                <a:solidFill>
                  <a:srgbClr val="C00000"/>
                </a:solidFill>
              </a:rPr>
              <a:t>Дворец изящных искусств, стоящий на берегу искусственного пруда, окруженный парком. Он представляет собой огромное здание-арку и колонны, выстроенные в античном стиле.</a:t>
            </a:r>
          </a:p>
          <a:p>
            <a:pPr>
              <a:buNone/>
            </a:pPr>
            <a:endParaRPr lang="ru-RU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4" name="Рисунок 3" descr="C:\Users\Maxim\Desktop\Америка\Изображение    Владимир 152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3714752"/>
            <a:ext cx="2357454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Источники: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https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://clck.ru/QWCPp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https://clck.ru/QWCSo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hlinkClick r:id="rId4"/>
              </a:rPr>
              <a:t>https://clck.ru/QWCVY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hlinkClick r:id="rId5"/>
              </a:rPr>
              <a:t>https://clck.ru/QWCXG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hlinkClick r:id="rId6"/>
              </a:rPr>
              <a:t>https://clck.ru/QWCMn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514350" indent="-514350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6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. Фотографии были выполнены в 2012 году во время путешествия по США. Автор Бояркина Т.Н.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Чикаго.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92922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Чикаго -крупное промышленное и финансовое ядро США, современный мегаполис – это один из центров туризма в Соединенных Штатах, который посещает несколько миллионов человек в год.</a:t>
            </a:r>
          </a:p>
          <a:p>
            <a:pPr>
              <a:buNone/>
            </a:pPr>
            <a:endParaRPr lang="ru-RU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Рисунок 3" descr="C:\Users\Maxim\Desktop\Америка\Изображение    Владимир 01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4214818"/>
            <a:ext cx="3500462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Парк Миллениум.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Парк Миллениум- это городской зеленый оазис площадью 100 тыс. м² в центре Чикаго. Он был создан в начале XXI века и почти сразу завоевал популярность за оригинальный дизайн, удобство и красоту ландшафтов. 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" name="Рисунок 3" descr="C:\Users\Maxim\Desktop\Америка\Изображение    Владимир 290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4429132"/>
            <a:ext cx="3143272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Скульптура " Зеркальный боб".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911741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      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Это скульптура на территории Миллениум-парка. Местные жители прозвали ее «зеркальным  бобом», потому что контуры конструкции действительно напоминают фасолевый боб. Дизайн скульптуры разрабатывал приглашенный из Лондона мастер </a:t>
            </a:r>
            <a:r>
              <a:rPr lang="ru-RU" sz="2800" dirty="0" err="1" smtClean="0">
                <a:solidFill>
                  <a:schemeClr val="accent5">
                    <a:lumMod val="75000"/>
                  </a:schemeClr>
                </a:solidFill>
              </a:rPr>
              <a:t>Аниш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5">
                    <a:lumMod val="75000"/>
                  </a:schemeClr>
                </a:solidFill>
              </a:rPr>
              <a:t>Капур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>
              <a:buNone/>
            </a:pPr>
            <a:endParaRPr lang="ru-RU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Рисунок 3" descr="C:\Users\Maxim\Desktop\Америка\Изображение    Владимир 17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4357694"/>
            <a:ext cx="3429024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Уиллис-тауэр.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r>
              <a:rPr lang="ru-RU" dirty="0" smtClean="0"/>
              <a:t>     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Самым уникальным  небоскребом Чикаго является Уиллис-тауэр. Уиллис-тауэр состоит из 110 этажей, высота здания – 442 метра, а вместе с антеннами на крыше – 527 метра. Главным архитектором этого грандиозного проекта выступил Брюс </a:t>
            </a:r>
            <a:r>
              <a:rPr lang="ru-RU" sz="2800" dirty="0" err="1" smtClean="0">
                <a:solidFill>
                  <a:schemeClr val="accent2">
                    <a:lumMod val="75000"/>
                  </a:schemeClr>
                </a:solidFill>
              </a:rPr>
              <a:t>Грэм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</a:p>
          <a:p>
            <a:pPr>
              <a:buNone/>
            </a:pP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Рисунок 3" descr="C:\Users\Maxim\Desktop\Америка\DSC0996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0430" y="4286256"/>
            <a:ext cx="2000264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Водонапорная башня Чикаго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452596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     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Водонапорная башня -одно из самых старых городских сооружений, сохранившихся с 1869 года. Башня пережила «великий пожар» 1871 года, во время которого был уничтожен почти весь город. Ходит поверье, что в башне живет призрак смотрителя.</a:t>
            </a:r>
          </a:p>
          <a:p>
            <a:pPr>
              <a:buNone/>
            </a:pP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Рисунок 3" descr="C:\Users\Maxim\Desktop\Америка\Изображение    Владимир 15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4143380"/>
            <a:ext cx="2000264" cy="2214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Букингемский фонтан.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     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Букингемский фонтан -живописная архитектурная композиция. Скульптурная группа выполнена в стиле рококо и издалека напоминает свадебный торт. Четыре слоя этого «торта» символизируют штаты, окружающие Мичиган, а струи воды – это само озеро. </a:t>
            </a:r>
          </a:p>
          <a:p>
            <a:endParaRPr lang="ru-RU" dirty="0"/>
          </a:p>
        </p:txBody>
      </p:sp>
      <p:pic>
        <p:nvPicPr>
          <p:cNvPr id="4" name="Рисунок 3" descr="C:\Users\Maxim\Desktop\Америка\Изображение    Владимир 291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4214818"/>
            <a:ext cx="2884676" cy="1895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Сан-Франциско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   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C</a:t>
            </a:r>
            <a:r>
              <a:rPr lang="ru-RU" sz="2800" dirty="0" err="1" smtClean="0">
                <a:solidFill>
                  <a:schemeClr val="accent2">
                    <a:lumMod val="75000"/>
                  </a:schemeClr>
                </a:solidFill>
              </a:rPr>
              <a:t>ан-Франциско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 расположен в штате Калифорния на берегу Тихого океана и знаменит своими холмами и небоскребами, он также хорошо известен своими туманами и довольно прохладной погодой, так как построен на холмах, окруженных красивым заливом.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Рисунок 3" descr="C:\Users\Maxim\Desktop\Америка\DSC0984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4286256"/>
            <a:ext cx="3571900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Подвесной мост«Золотые Ворота».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Подвесной мост «Золотые Ворота» является одним из самых узнаваемых архитектурных сооружений во всем мире и одним из символов Сан -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Франциско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>
              <a:buNone/>
            </a:pPr>
            <a:endParaRPr lang="ru-RU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C:\Users\Maxim\Desktop\Америка\Безымянный экспорт\DSC0990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3714752"/>
            <a:ext cx="2571768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407</Words>
  <PresentationFormat>Экран (4:3)</PresentationFormat>
  <Paragraphs>37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на тему: «Путешествие по Чикаго и Сан-Франциско». </vt:lpstr>
      <vt:lpstr>Чикаго.</vt:lpstr>
      <vt:lpstr>Парк Миллениум.</vt:lpstr>
      <vt:lpstr>Скульптура " Зеркальный боб".</vt:lpstr>
      <vt:lpstr>Уиллис-тауэр.</vt:lpstr>
      <vt:lpstr>Водонапорная башня Чикаго</vt:lpstr>
      <vt:lpstr>Букингемский фонтан.</vt:lpstr>
      <vt:lpstr>Сан-Франциско.</vt:lpstr>
      <vt:lpstr>Подвесной мост«Золотые Ворота».</vt:lpstr>
      <vt:lpstr>Дворец изящных искусств.</vt:lpstr>
      <vt:lpstr>Источники: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тему: «Путешествие по Чикаго и Сан-Франциско». </dc:title>
  <dc:creator>Maxim</dc:creator>
  <cp:lastModifiedBy>Maxim</cp:lastModifiedBy>
  <cp:revision>9</cp:revision>
  <dcterms:created xsi:type="dcterms:W3CDTF">2020-08-04T12:03:43Z</dcterms:created>
  <dcterms:modified xsi:type="dcterms:W3CDTF">2020-08-25T12:16:37Z</dcterms:modified>
</cp:coreProperties>
</file>