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70" r:id="rId12"/>
    <p:sldId id="271" r:id="rId13"/>
    <p:sldId id="268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117" d="100"/>
          <a:sy n="117" d="100"/>
        </p:scale>
        <p:origin x="13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72589-DE50-494F-ACAA-A69A436776B3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6DE40-F003-4E06-8192-2AD1DB12D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33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97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071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991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164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339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228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5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113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18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0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31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03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78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445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6DE40-F003-4E06-8192-2AD1DB12DEBF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AC06B-9117-4DB9-8A49-22A8D47B9DFB}" type="datetimeFigureOut">
              <a:rPr lang="ru-RU" smtClean="0"/>
              <a:pPr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8430-D0AC-4686-9A0B-76B3822E89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audio" Target="file:///C:\Users\&#1053;&#1072;&#1090;&#1072;&#1083;&#1080;&#1103;\Desktop\&#1040;&#1088;&#1093;&#1080;&#1087;&#1086;&#1074;%20&#1040;&#1083;&#1077;&#1082;&#1089;&#1072;&#1085;&#1076;&#1088;%20&#1040;&#1085;&#1076;&#1088;&#1077;&#1077;&#1074;&#1080;&#1095;\&#1044;&#1086;&#1084;&#1080;&#1089;&#1086;&#1083;&#1100;&#1082;&#1072;%20-%20&#1043;&#1077;&#1088;&#1086;&#1080;%20&#1057;&#1087;&#1086;&#1088;&#1090;&#1072;%20%5b&#1089;%20&#1089;&#1072;&#1081;&#1090;&#1072;%20www.ololo.fm%5d%20(mp3cut.ru).mp3" TargetMode="External"/><Relationship Id="rId1" Type="http://schemas.openxmlformats.org/officeDocument/2006/relationships/audio" Target="file:///C:\Users\&#1053;&#1072;&#1090;&#1072;&#1083;&#1080;&#1103;\Desktop\&#1044;&#1086;&#1084;&#1080;&#1089;&#1086;&#1083;&#1100;&#1082;&#1072;%20-%20&#1043;&#1077;&#1088;&#1086;&#1080;%20&#1057;&#1087;&#1086;&#1088;&#1090;&#1072;%20%5b&#1089;%20&#1089;&#1072;&#1081;&#1090;&#1072;%20www.ololo.fm%5d.mp3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journeyof3.tumblr.com/post/47388234521" TargetMode="External"/><Relationship Id="rId4" Type="http://schemas.openxmlformats.org/officeDocument/2006/relationships/hyperlink" Target="https://ru.wikipedia.org/wiki/%D0%A5%D0%BE%D0%BA%D0%BA%D0%B5%D0%B9_%D1%81_%D1%88%D0%B0%D0%B9%D0%B1%D0%BE%D0%B9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zirina479.livejournal.com/402416.htmlhttp:/spec.emer.gov.kz/index.php?option=com_content&amp;view=article&amp;id=10347:2011-11-15-03-58-38&amp;catid=197:2011-10-31-09-36-29&amp;Itemid=192&amp;lang=ru" TargetMode="External"/><Relationship Id="rId5" Type="http://schemas.openxmlformats.org/officeDocument/2006/relationships/hyperlink" Target="https://vk.com/wall-34278829_6021?reply=6042" TargetMode="External"/><Relationship Id="rId4" Type="http://schemas.openxmlformats.org/officeDocument/2006/relationships/hyperlink" Target="http://azbez.com/node/89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0%BD%D1%8C%D0%BA%D0%B8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ru.wikipedia.org/wiki/%D0%9B%D1%91%D0%B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A1%D0%BF%D0%BE%D1%80%D1%82%D0%B8%D0%B2%D0%BD%D0%B0%D1%8F_%D0%B8%D0%B3%D1%80%D0%B0" TargetMode="External"/><Relationship Id="rId11" Type="http://schemas.openxmlformats.org/officeDocument/2006/relationships/hyperlink" Target="https://ru.wikipedia.org/wiki/%D0%92%D0%BE%D1%80%D0%BE%D1%82%D0%B0_(%D1%81%D0%BF%D0%BE%D1%80%D1%82)" TargetMode="External"/><Relationship Id="rId5" Type="http://schemas.openxmlformats.org/officeDocument/2006/relationships/hyperlink" Target="https://ru.wikipedia.org/wiki/%D0%9A%D0%BE%D0%BC%D0%B0%D0%BD%D0%B4%D0%B0" TargetMode="External"/><Relationship Id="rId10" Type="http://schemas.openxmlformats.org/officeDocument/2006/relationships/hyperlink" Target="https://ru.wikipedia.org/wiki/%D0%9A%D0%BB%D1%8E%D1%88%D0%BA%D0%B0" TargetMode="External"/><Relationship Id="rId4" Type="http://schemas.openxmlformats.org/officeDocument/2006/relationships/image" Target="../media/image9.jpeg"/><Relationship Id="rId9" Type="http://schemas.openxmlformats.org/officeDocument/2006/relationships/hyperlink" Target="https://ru.wikipedia.org/wiki/%D0%A8%D0%B0%D0%B9%D0%B1%D0%B0_(%D1%85%D0%BE%D0%BA%D0%BA%D0%B5%D0%B9_%D1%81_%D1%88%D0%B0%D0%B9%D0%B1%D0%BE%D0%B9)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3;&#1072;&#1090;&#1072;&#1083;&#1080;&#1103;\Desktop\&#1044;&#1086;&#1084;&#1080;&#1089;&#1086;&#1083;&#1100;&#1082;&#1072;%20-%20&#1043;&#1077;&#1088;&#1086;&#1080;%20&#1057;&#1087;&#1086;&#1088;&#1090;&#1072;%20%5b&#1089;%20&#1089;&#1072;&#1081;&#1090;&#1072;%20www.ololo.fm%5d.mp3" TargetMode="Externa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642966"/>
            <a:ext cx="9144000" cy="750096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14546" y="-357214"/>
            <a:ext cx="52498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5786454"/>
            <a:ext cx="6901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14480" y="214290"/>
            <a:ext cx="5781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Этикет в спорте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Наталия\Desktop\cc241cb6718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736" y="1857364"/>
            <a:ext cx="4003766" cy="3569014"/>
          </a:xfrm>
          <a:prstGeom prst="rect">
            <a:avLst/>
          </a:prstGeom>
          <a:noFill/>
        </p:spPr>
      </p:pic>
      <p:pic>
        <p:nvPicPr>
          <p:cNvPr id="9" name="Домисолька - Герои Спорта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1142976" y="4929198"/>
            <a:ext cx="304800" cy="304800"/>
          </a:xfrm>
          <a:prstGeom prst="rect">
            <a:avLst/>
          </a:prstGeom>
        </p:spPr>
      </p:pic>
      <p:pic>
        <p:nvPicPr>
          <p:cNvPr id="10" name="Домисолька - Герои Спорта [с сайта www.ololo.fm] (mp3cut.ru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71736" y="285728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           </a:t>
            </a:r>
            <a:endParaRPr lang="ru-RU" b="1" dirty="0"/>
          </a:p>
        </p:txBody>
      </p:sp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3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numSld="13"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Одежда не должна стеснять движений, шорты, футболка или майка и удобные легкие кроссовки, более ничего не нужно, не старайтесь поразить окружающих обтягивающей майкой, поскольку отсутствие лямок или фасон, не предназначенный для занятий активными физическими упражнениями, будет стеснять движения.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428604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Спортивная форма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64" name="Picture 4" descr="http://img-fotki.yandex.ru/get/6410/91945973.f1/0_8518e_830a2cbf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143248"/>
            <a:ext cx="3333750" cy="30956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6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357166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Кроме многообразия видов спорта есть еще многообразие их приверженцев, которые не всегда находят общий язык. Каждый считает свой вид спорта более интересным, более значимым.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5857892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Надо признавать достоинства других спортсменов, даже если тот или иной вид спорта вас не привлекает.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987" name="Picture 3" descr="C:\Users\Наталия\Desktop\1342700747_1300686652_2011-03-21_08474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24" y="2000240"/>
            <a:ext cx="571484" cy="790567"/>
          </a:xfrm>
          <a:prstGeom prst="rect">
            <a:avLst/>
          </a:prstGeom>
          <a:noFill/>
        </p:spPr>
      </p:pic>
      <p:pic>
        <p:nvPicPr>
          <p:cNvPr id="8" name="Picture 3" descr="C:\Users\Наталия\Desktop\1342700747_1300686652_2011-03-21_08474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43834" y="2000240"/>
            <a:ext cx="571484" cy="790567"/>
          </a:xfrm>
          <a:prstGeom prst="rect">
            <a:avLst/>
          </a:prstGeom>
          <a:noFill/>
        </p:spPr>
      </p:pic>
      <p:pic>
        <p:nvPicPr>
          <p:cNvPr id="41988" name="Picture 4" descr="C:\Users\Наталия\Desktop\1342700747_1300686652_2011-03-21_0847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857628"/>
            <a:ext cx="1571636" cy="1571636"/>
          </a:xfrm>
          <a:prstGeom prst="rect">
            <a:avLst/>
          </a:prstGeom>
          <a:noFill/>
        </p:spPr>
      </p:pic>
      <p:pic>
        <p:nvPicPr>
          <p:cNvPr id="41989" name="Picture 5" descr="C:\Users\Наталия\Desktop\1342700747_1300686652_2011-03-21_08474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3714752"/>
            <a:ext cx="1285884" cy="1500198"/>
          </a:xfrm>
          <a:prstGeom prst="rect">
            <a:avLst/>
          </a:prstGeom>
          <a:noFill/>
        </p:spPr>
      </p:pic>
      <p:pic>
        <p:nvPicPr>
          <p:cNvPr id="41990" name="Picture 6" descr="C:\Users\Наталия\Desktop\1342700747_1300686652_2011-03-21_08474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00430" y="2357430"/>
            <a:ext cx="1971658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Спортсмену не пристало хвастать – он сильный, смелый человек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929330"/>
            <a:ext cx="8929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Спортсмен должен обладать высокими моральными качествами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1" name="Picture 3" descr="C:\Users\Наталия\Desktop\windfon.jpg"/>
          <p:cNvPicPr>
            <a:picLocks noChangeAspect="1" noChangeArrowheads="1"/>
          </p:cNvPicPr>
          <p:nvPr/>
        </p:nvPicPr>
        <p:blipFill>
          <a:blip r:embed="rId4" cstate="email"/>
          <a:srcRect t="-618"/>
          <a:stretch>
            <a:fillRect/>
          </a:stretch>
        </p:blipFill>
        <p:spPr bwMode="auto">
          <a:xfrm>
            <a:off x="4857752" y="1500174"/>
            <a:ext cx="3714744" cy="2724173"/>
          </a:xfrm>
          <a:prstGeom prst="rect">
            <a:avLst/>
          </a:prstGeom>
          <a:noFill/>
        </p:spPr>
      </p:pic>
      <p:pic>
        <p:nvPicPr>
          <p:cNvPr id="43012" name="Picture 4" descr="C:\Users\Наталия\Desktop\windfon.jpg"/>
          <p:cNvPicPr>
            <a:picLocks noChangeAspect="1" noChangeArrowheads="1"/>
          </p:cNvPicPr>
          <p:nvPr/>
        </p:nvPicPr>
        <p:blipFill>
          <a:blip r:embed="rId5" cstate="email"/>
          <a:srcRect t="-8032"/>
          <a:stretch>
            <a:fillRect/>
          </a:stretch>
        </p:blipFill>
        <p:spPr bwMode="auto">
          <a:xfrm>
            <a:off x="642910" y="2357430"/>
            <a:ext cx="3571868" cy="307181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Настоящие спортсмены всегда джентльмены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 descr="http://school.xvatit.com/images/7/73/Rmvs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1643050"/>
            <a:ext cx="4048125" cy="3067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9" y="5429264"/>
            <a:ext cx="8786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Нарушения правил в спорте приводят к лишению прав на игру, а иногда и к тяжёлым травмам</a:t>
            </a:r>
            <a:endParaRPr lang="ru-RU" sz="24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867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Источники основного содержания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https://ru.wikipedia.org/wiki/%D0%A5%D0%BE%D0%BA%D0%BA%D0%B5%D0%B9_%D1%81_%D1%88%D0%B0%D0%B9%D0%B1%D0%BE%D0%B9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http://journeyof3.tumblr.com/post/47388234521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Ю.А.Матюхина «Классные часы на темы этикета», Москва «Планета», 2007</a:t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рисунков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http://azbez.com/node/891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https://vk.com/wall-34278829_6021?reply=6042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http://900igr.net/prezentatsii/religii-i-etika/Pravila-khoroshego-tona/005-Kak-vesti-sebja-za-stolom.html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http://school.xvatit.com/index.php?title=%D0%A0%D0%B5%D1%87%D0%B5%D0%B2%D0%BE%D0%B9_%D1%8D%D1%82%D0%B8%D0%BA%D0%B5%D1%82._%D0%9F%D0%BE%D0%BB%D0%BD%D1%8B%D0%B5_%D1%83%D1%80%D0%BE%D0%BA%D0%B8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http://gentlemanclub.uol.ua/text/6686405/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http://zirina479.livejournal.com/402416.htmlhttp://spec.emer.gov.kz/index.php?option=com_content&amp;view=article&amp;id=10347%3A2011-11-15-03-58-38&amp;catid=197%3A2011-10-31-09-36-29&amp;Itemid=192&amp;lang=ru</a:t>
            </a: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http://devushki-oboi.ru/2011/05/gigiena_boksa/ http://thevoloshins.ru/index.php/raznoe/2011/09/01/ramki-po-teme-detskijj-sport/1685.html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Этикет – это установленный порядок поведения людей в обществе. Сущность этикета заключается в уважении к окружающим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0" name="Picture 6" descr="Как вести себя за столом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4000504"/>
            <a:ext cx="3829481" cy="2614368"/>
          </a:xfrm>
          <a:prstGeom prst="rect">
            <a:avLst/>
          </a:prstGeom>
          <a:noFill/>
        </p:spPr>
      </p:pic>
      <p:pic>
        <p:nvPicPr>
          <p:cNvPr id="26632" name="Picture 8" descr="http://www.statusyblog.ru/1/1/etiket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500174"/>
            <a:ext cx="3524250" cy="2647951"/>
          </a:xfrm>
          <a:prstGeom prst="rect">
            <a:avLst/>
          </a:prstGeom>
          <a:noFill/>
        </p:spPr>
      </p:pic>
      <p:pic>
        <p:nvPicPr>
          <p:cNvPr id="26636" name="Picture 12" descr="http://proxy12.media.online.ua/uol/r2-54a41b1aeb/527c31f8892ec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00694" y="1285860"/>
            <a:ext cx="3357586" cy="256309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71480"/>
            <a:ext cx="8370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 – это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доровье. Занятия спортом делают нас красивее, энергичнее, продлевают молодость взрослым людям.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azbez.com/sites/azbez.com/files/images/vasina_k._kalachinsk_7_nominant.preview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2976" y="2071678"/>
            <a:ext cx="6643734" cy="442915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мире существуют сотни самых разных видов спорта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C:\Users\Наталия\Desktop\dd7e_uQmd0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285992"/>
            <a:ext cx="2643206" cy="242889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7555" y="2357430"/>
            <a:ext cx="52864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5" tooltip="Команда"/>
              </a:rPr>
              <a:t>командная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tooltip="Спортивная игра"/>
              </a:rPr>
              <a:t>спортивная игра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на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tooltip="Лёд"/>
              </a:rPr>
              <a:t>льду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заключающаяся в противоборстве двух команд на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8" tooltip="Коньки"/>
              </a:rPr>
              <a:t>коньках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которые, передавая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9" tooltip="Шайба (хоккей с шайбой)"/>
              </a:rPr>
              <a:t>шайбу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0" tooltip="Клюшка"/>
              </a:rPr>
              <a:t>клюшками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стремятся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забросить её наибольшее количество раз в 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11" tooltip="Ворота (спорт)"/>
              </a:rPr>
              <a:t>ворота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соперника и не пропустить в свои. 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Побеждает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команда, забросившая наибольшее количество шайб в ворота соперника.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1" y="500063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хоккей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</p:spPr>
      </p:pic>
      <p:pic>
        <p:nvPicPr>
          <p:cNvPr id="19460" name="Picture 4" descr="C:\Users\Наталия\Desktop\Пиктограммы-олимпийских-игр-Сочи-2014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500174"/>
            <a:ext cx="3071834" cy="3071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29058" y="2357430"/>
            <a:ext cx="5214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Лыжная гонка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оружием на установленные дистанции в сочетании со стрельбой из положения лёжа и стоя на огневых рубежах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4786322"/>
            <a:ext cx="1541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биатлон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25603" name="Picture 3" descr="C:\Users\Наталия\Desktop\kartinki_vidy_sporta_olimpiyskie_piktogrammy_olimpiada_sochi_2014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357298"/>
            <a:ext cx="3286148" cy="319967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1" y="2500306"/>
            <a:ext cx="4429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Командная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спортивная игра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ледяной площадке. Участники двух команд поочерёдно пускают по льду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специальные тяжёлые гранитные снаряды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сторону размеченной на льду мишени. От каждой команды —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четыре игрока.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71604" y="5000636"/>
            <a:ext cx="1376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Кёрлинг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42900"/>
            <a:ext cx="9143999" cy="7000899"/>
          </a:xfrm>
          <a:prstGeom prst="rect">
            <a:avLst/>
          </a:prstGeom>
          <a:noFill/>
        </p:spPr>
      </p:pic>
      <p:pic>
        <p:nvPicPr>
          <p:cNvPr id="24579" name="Picture 3" descr="C:\Users\Наталия\Desktop\Пиктограммы-олимпийских-игр-Сочи-2014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1343010"/>
            <a:ext cx="3000396" cy="308612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3" y="4857760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Фристайл –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Ски-кросс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00562" y="1214422"/>
            <a:ext cx="4286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Гонка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специальной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горнолыжной трассе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включающая в себя снежные препятствия в виде различных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трамплинов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волн, </a:t>
            </a:r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виражей.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Соревнования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проходят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два этапа. На первом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этапе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спортсмены проходят трассу на время по одному. По результатам квалификации спортсмены распределяются по группам в четыре человека для участия в финалах. Финальные заезды проходят по олимпийской схеме, с выбыванием. Побеждает тот, кто приходит к финишу первым.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707233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04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Любая спортивная игра, как и этикет, любит порядок и имеет определённые правила. Как и у этикета, спортивные правила складывались на протяжении сотен лет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357298"/>
            <a:ext cx="871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Первое правило в спорте- это принцип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Fairy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то есть умение проигрывать не ожесточаясь и быть всегда честным и справедливым по отношению к тем, с кем вы вступаете в состязание. В частности, надо поздравлять других с победой.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5929330"/>
            <a:ext cx="8715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Fairy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негласно принят во всех странах мира. Даже побитые боксеры поздравляют с победой своего противника.</a:t>
            </a:r>
          </a:p>
        </p:txBody>
      </p:sp>
      <p:pic>
        <p:nvPicPr>
          <p:cNvPr id="23558" name="Picture 6" descr="http://www.emer.kz/activity/foto/foto2011/SAM_23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28794" y="2285992"/>
            <a:ext cx="4929222" cy="369691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Наталия\Desktop\шаблоны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9144000" cy="70009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Спорт и гигиена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8786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занятий спортом 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 льется 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ручьями.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Потные носки, влажные от пота волосы и плохо пахнущие кроссовки - тоже не новость</a:t>
            </a: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Перед занятиями следует принять душ, надеть чистую спортивную одежду, а после тренировки опять пойти на водные процедуры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715016"/>
            <a:ext cx="885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вы «реактивируете» старый пот, то есть приходите в грязном костюме, то тем самым вы грубо нарушаете спортивный этикет. </a:t>
            </a:r>
          </a:p>
        </p:txBody>
      </p:sp>
      <p:pic>
        <p:nvPicPr>
          <p:cNvPr id="22532" name="Picture 4" descr="http://devushki-oboi.ru/wp-content/uploads/2011/04/gigiena_boksa_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488" y="2357430"/>
            <a:ext cx="3946584" cy="3109909"/>
          </a:xfrm>
          <a:prstGeom prst="rect">
            <a:avLst/>
          </a:prstGeom>
          <a:noFill/>
        </p:spPr>
      </p:pic>
      <p:pic>
        <p:nvPicPr>
          <p:cNvPr id="22534" name="Picture 6" descr="http://pixelbrush.ru/uploads/posts/2010-07/1279281973_tgdsehsyaugxk3l.jpe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14876" y="214290"/>
            <a:ext cx="3714776" cy="1071570"/>
          </a:xfrm>
          <a:prstGeom prst="rect">
            <a:avLst/>
          </a:prstGeom>
          <a:noFill/>
        </p:spPr>
      </p:pic>
      <p:pic>
        <p:nvPicPr>
          <p:cNvPr id="8" name="Домисолька - Герои Спорта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">
                <p:cTn id="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466</Words>
  <Application>Microsoft Office PowerPoint</Application>
  <PresentationFormat>Экран (4:3)</PresentationFormat>
  <Paragraphs>49</Paragraphs>
  <Slides>15</Slides>
  <Notes>15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Этикет – это установленный порядок поведения людей в обществе. Сущность этикета заключается в уважении к окружающим </vt:lpstr>
      <vt:lpstr>Презентация PowerPoint</vt:lpstr>
      <vt:lpstr>В мире существуют сотни самых разных видов спорта</vt:lpstr>
      <vt:lpstr>Презентация PowerPoint</vt:lpstr>
      <vt:lpstr>Презентация PowerPoint</vt:lpstr>
      <vt:lpstr>Презентация PowerPoint</vt:lpstr>
      <vt:lpstr>Любая спортивная игра, как и этикет, любит порядок и имеет определённые правила. Как и у этикета, спортивные правила складывались на протяжении сотен лет </vt:lpstr>
      <vt:lpstr>          Спорт и гигиена</vt:lpstr>
      <vt:lpstr>Одежда не должна стеснять движений, шорты, футболка или майка и удобные легкие кроссовки, более ничего не нужно, не старайтесь поразить окружающих обтягивающей майкой, поскольку отсутствие лямок или фасон, не предназначенный для занятий активными физическими упражнениями, будет стеснять движения.</vt:lpstr>
      <vt:lpstr>Презентация PowerPoint</vt:lpstr>
      <vt:lpstr>Спортсмену не пристало хвастать – он сильный, смелый человек</vt:lpstr>
      <vt:lpstr>Настоящие спортсмены всегда джентльмены</vt:lpstr>
      <vt:lpstr>                                                  Источники основного содержания  https://ru.wikipedia.org/wiki/%D0%A5%D0%BE%D0%BA%D0%BA%D0%B5%D0%B9_%D1%81_%D1%88%D0%B0%D0%B9%D0%B1%D0%BE%D0%B9 http://journeyof3.tumblr.com/post/47388234521 Ю.А.Матюхина «Классные часы на темы этикета», Москва «Планета», 2007   </vt:lpstr>
      <vt:lpstr>                                                                                                               Источники рисунков  http://azbez.com/node/891  https://vk.com/wall-34278829_6021?reply=6042  http://900igr.net/prezentatsii/religii-i-etika/Pravila-khoroshego-tona/005-Kak-vesti-sebja-za-stolom.html  http://school.xvatit.com/index.php?title=%D0%A0%D0%B5%D1%87%D0%B5%D0%B2%D0%BE%D0%B9_%D1%8D%D1%82%D0%B8%D0%BA%D0%B5%D1%82._%D0%9F%D0%BE%D0%BB%D0%BD%D1%8B%D0%B5_%D1%83%D1%80%D0%BE%D0%BA%D0%B8  http://gentlemanclub.uol.ua/text/6686405/ http://zirina479.livejournal.com/402416.htmlhttp://spec.emer.gov.kz/index.php?option=com_content&amp;view=article&amp;id=10347%3A2011-11-15-03-58-38&amp;catid=197%3A2011-10-31-09-36-29&amp;Itemid=192&amp;lang=ruhttp://devushki-oboi.ru/2011/05/gigiena_boksa/ http://thevoloshins.ru/index.php/raznoe/2011/09/01/ramki-po-teme-detskijj-sport/1685.html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вр</dc:creator>
  <cp:lastModifiedBy>DMX</cp:lastModifiedBy>
  <cp:revision>43</cp:revision>
  <dcterms:created xsi:type="dcterms:W3CDTF">2014-12-14T10:32:19Z</dcterms:created>
  <dcterms:modified xsi:type="dcterms:W3CDTF">2019-04-23T13:44:45Z</dcterms:modified>
</cp:coreProperties>
</file>