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02DB2D-6C44-448F-9355-064298B1699E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A62BCB-63DE-4D83-8610-25D3B2CA5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Флористика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Выполнила ученица МАОУ СОШ №14 им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А. Ф. Лебедева </a:t>
            </a:r>
            <a:r>
              <a:rPr lang="ru-RU" dirty="0" err="1" smtClean="0"/>
              <a:t>Шалаева</a:t>
            </a:r>
            <a:r>
              <a:rPr lang="ru-RU" dirty="0" smtClean="0"/>
              <a:t> </a:t>
            </a:r>
            <a:r>
              <a:rPr lang="ru-RU" dirty="0" smtClean="0"/>
              <a:t>Ума 7 «Б»</a:t>
            </a:r>
            <a:br>
              <a:rPr lang="ru-RU" dirty="0" smtClean="0"/>
            </a:br>
            <a:r>
              <a:rPr lang="ru-RU" dirty="0" smtClean="0"/>
              <a:t>г. Томск</a:t>
            </a:r>
            <a:br>
              <a:rPr lang="ru-RU" dirty="0" smtClean="0"/>
            </a:br>
            <a:r>
              <a:rPr lang="ru-RU" dirty="0" smtClean="0"/>
              <a:t>Руководитель: Орехова Л. А.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0834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кактусы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44522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ПУСТЫННЫЕ </a:t>
            </a:r>
            <a:r>
              <a:rPr lang="ru-RU" b="1" dirty="0" smtClean="0"/>
              <a:t>КАКТУСЫ</a:t>
            </a:r>
            <a:br>
              <a:rPr lang="ru-RU" b="1" dirty="0" smtClean="0"/>
            </a:br>
            <a:r>
              <a:rPr lang="ru-RU" b="1" dirty="0" smtClean="0"/>
              <a:t>1. минимальный полив</a:t>
            </a:r>
            <a:br>
              <a:rPr lang="ru-RU" b="1" dirty="0" smtClean="0"/>
            </a:br>
            <a:r>
              <a:rPr lang="ru-RU" b="1" dirty="0" smtClean="0"/>
              <a:t>2. не будут цвести без прямого солнечного света</a:t>
            </a:r>
            <a:br>
              <a:rPr lang="ru-RU" b="1" dirty="0" smtClean="0"/>
            </a:br>
            <a:r>
              <a:rPr lang="ru-RU" b="1" dirty="0"/>
              <a:t>ЛЕСНЫЕ КАКТУСЫ</a:t>
            </a:r>
            <a:br>
              <a:rPr lang="ru-RU" b="1" dirty="0"/>
            </a:br>
            <a:r>
              <a:rPr lang="ru-RU" b="1" dirty="0" smtClean="0"/>
              <a:t>1. ограниченный полив и подкормка в зимний период</a:t>
            </a:r>
            <a:br>
              <a:rPr lang="ru-RU" b="1" dirty="0" smtClean="0"/>
            </a:br>
            <a:r>
              <a:rPr lang="ru-RU" b="1" dirty="0" smtClean="0"/>
              <a:t>2.в жаркое время года следует притенять</a:t>
            </a:r>
            <a:br>
              <a:rPr lang="ru-RU" b="1" dirty="0" smtClean="0"/>
            </a:br>
            <a:r>
              <a:rPr lang="ru-RU" b="1" dirty="0" smtClean="0"/>
              <a:t>Кактусы являются самыми неприхотливыми растениями, но чтобы они зацвели, нужно проявить немного терпения и усилий.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0982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Суккуленты и кактусы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2420888"/>
            <a:ext cx="4104456" cy="40348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Shalaev\Pictures\Парампара на Алтае 2016\просто презентация\78444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067" y="1741151"/>
            <a:ext cx="4402708" cy="4635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51436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Цветочные композиции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помощники-очистители радовали глаз, из них можно составлять различные композиции:</a:t>
            </a:r>
            <a:endParaRPr lang="ru-RU" dirty="0"/>
          </a:p>
        </p:txBody>
      </p:sp>
      <p:pic>
        <p:nvPicPr>
          <p:cNvPr id="7170" name="Picture 2" descr="C:\Users\Shalaev\Pictures\Парампара на Алтае 2016\просто презентация\succulent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58" y="2636912"/>
            <a:ext cx="2838882" cy="18968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halaev\Pictures\Парампара на Алтае 2016\просто презентация\1359994036_komposicya-cve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36" y="2996951"/>
            <a:ext cx="2717071" cy="2717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Shalaev\Pictures\Парампара на Алтае 2016\просто презентация\3759z[1]копировани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62" y="4149662"/>
            <a:ext cx="2471896" cy="2708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3141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8194" name="Picture 2" descr="C:\Users\Shalaev\Pictures\Парампара на Алтае 2016\просто презентация\Цветочек-анимация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3050242" cy="39745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42032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растений в доме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воздухе </a:t>
            </a:r>
            <a:r>
              <a:rPr lang="ru-RU" dirty="0"/>
              <a:t>закрытых помещений по разным причинам накапливаются токсические </a:t>
            </a:r>
            <a:r>
              <a:rPr lang="ru-RU" dirty="0" smtClean="0"/>
              <a:t>вещества, что не прибавляет людям здоровья. Определённые виды растений хорошо справляются с очисткой воздуха.</a:t>
            </a:r>
          </a:p>
          <a:p>
            <a:r>
              <a:rPr lang="ru-RU" dirty="0" smtClean="0"/>
              <a:t>Цветы создают </a:t>
            </a:r>
            <a:r>
              <a:rPr lang="ru-RU" dirty="0"/>
              <a:t>в помещении уют, комфортную атмосферу, делают интерьер помещений живым и </a:t>
            </a:r>
            <a:r>
              <a:rPr lang="ru-RU" dirty="0" smtClean="0"/>
              <a:t>привлекательным</a:t>
            </a:r>
            <a:r>
              <a:rPr lang="ru-RU" dirty="0"/>
              <a:t>!</a:t>
            </a:r>
          </a:p>
        </p:txBody>
      </p:sp>
      <p:pic>
        <p:nvPicPr>
          <p:cNvPr id="1026" name="Picture 2" descr="C:\Users\Shalaev\Pictures\Парампара на Алтае 2016\просто презентация\1259837670_46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45" y="4941168"/>
            <a:ext cx="1661254" cy="1916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43643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комнатных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Существует четыре основные группы растений, у каждой из которых есть свои особенности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1.Декоративнолистные комнатные растения(фикус, монстера, аспарагус)</a:t>
            </a:r>
            <a:br>
              <a:rPr lang="ru-RU" dirty="0" smtClean="0"/>
            </a:br>
            <a:r>
              <a:rPr lang="ru-RU" dirty="0" smtClean="0"/>
              <a:t>2.Декоративноцветущие комнатные растения(орхидея, </a:t>
            </a:r>
            <a:r>
              <a:rPr lang="ru-RU" dirty="0" err="1" smtClean="0"/>
              <a:t>гусмания</a:t>
            </a:r>
            <a:r>
              <a:rPr lang="ru-RU" dirty="0" smtClean="0"/>
              <a:t>, цикламен)</a:t>
            </a:r>
            <a:br>
              <a:rPr lang="ru-RU" dirty="0" smtClean="0"/>
            </a:br>
            <a:r>
              <a:rPr lang="ru-RU" dirty="0" smtClean="0"/>
              <a:t>3.Декоративноцветущие горшечные растения(азалия, бегония, хризантема)</a:t>
            </a:r>
            <a:br>
              <a:rPr lang="ru-RU" dirty="0" smtClean="0"/>
            </a:br>
            <a:r>
              <a:rPr lang="ru-RU" dirty="0" smtClean="0"/>
              <a:t>4.Кактусы (суккуленты)</a:t>
            </a:r>
            <a:endParaRPr lang="ru-RU" dirty="0"/>
          </a:p>
        </p:txBody>
      </p:sp>
      <p:pic>
        <p:nvPicPr>
          <p:cNvPr id="2051" name="Picture 3" descr="C:\Users\Shalaev\Pictures\Парампара на Алтае 2016\просто презентация\Комнатные-расте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92630"/>
            <a:ext cx="1378353" cy="18653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66586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Декоративнолистные</a:t>
            </a:r>
            <a:r>
              <a:rPr lang="ru-RU" dirty="0" smtClean="0"/>
              <a:t> растения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1219187"/>
              </p:ext>
            </p:extLst>
          </p:nvPr>
        </p:nvGraphicFramePr>
        <p:xfrm>
          <a:off x="467544" y="1628801"/>
          <a:ext cx="7239000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730493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УХОД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МИНУСЫ</a:t>
                      </a:r>
                      <a:endParaRPr lang="ru-RU" dirty="0"/>
                    </a:p>
                  </a:txBody>
                  <a:tcPr/>
                </a:tc>
              </a:tr>
              <a:tr h="190477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Растения с мясистыми</a:t>
                      </a:r>
                      <a:r>
                        <a:rPr lang="ru-RU" baseline="0" dirty="0" smtClean="0"/>
                        <a:t> листьями следует реже поливать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 живут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возрастом часто теряют привлекательность</a:t>
                      </a:r>
                      <a:endParaRPr lang="ru-RU" dirty="0"/>
                    </a:p>
                  </a:txBody>
                  <a:tcPr/>
                </a:tc>
              </a:tr>
              <a:tr h="1325176">
                <a:tc>
                  <a:txBody>
                    <a:bodyPr/>
                    <a:lstStyle/>
                    <a:p>
                      <a:r>
                        <a:rPr lang="ru-RU" dirty="0" smtClean="0"/>
                        <a:t>Любят зимовку в прохладном помещении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Красивые листья и стебли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Никогда не цветут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54015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Например…</a:t>
            </a:r>
            <a:endParaRPr lang="ru-RU" dirty="0"/>
          </a:p>
        </p:txBody>
      </p:sp>
      <p:pic>
        <p:nvPicPr>
          <p:cNvPr id="3074" name="Picture 2" descr="C:\Users\Shalaev\Pictures\Парампара на Алтае 2016\просто презентация\dekorativnolistnoe-rasteni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2385045" cy="2605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halaev\Pictures\Парампара на Алтае 2016\просто презентация\1263209435_6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86508"/>
            <a:ext cx="1524000" cy="1714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halaev\Pictures\Парампара на Алтае 2016\просто презентация\stromanth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488" y="1052736"/>
            <a:ext cx="2982021" cy="3387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halaev\Pictures\Парампара на Алтае 2016\просто презентация\29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687" y="4142267"/>
            <a:ext cx="2708920" cy="27089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3386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Декоративноцветущие</a:t>
            </a:r>
            <a:r>
              <a:rPr lang="ru-RU" dirty="0" smtClean="0"/>
              <a:t> комнатные растения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755114"/>
              </p:ext>
            </p:extLst>
          </p:nvPr>
        </p:nvGraphicFramePr>
        <p:xfrm>
          <a:off x="457200" y="1609725"/>
          <a:ext cx="7239000" cy="3691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1230494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УХОД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МИНУСЫ</a:t>
                      </a:r>
                      <a:endParaRPr lang="ru-RU" dirty="0"/>
                    </a:p>
                  </a:txBody>
                  <a:tcPr/>
                </a:tc>
              </a:tr>
              <a:tr h="1230494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Требовательны к освещению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 живут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 не могут расти</a:t>
                      </a:r>
                      <a:r>
                        <a:rPr lang="ru-RU" baseline="0" dirty="0" smtClean="0"/>
                        <a:t> в обычной почве</a:t>
                      </a:r>
                      <a:endParaRPr lang="ru-RU" dirty="0"/>
                    </a:p>
                  </a:txBody>
                  <a:tcPr/>
                </a:tc>
              </a:tr>
              <a:tr h="1230494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Полив производится орошением или замачиванием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Большое разнообразие видов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цветения теряют привлекательность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4134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Например…</a:t>
            </a:r>
            <a:endParaRPr lang="ru-RU" dirty="0"/>
          </a:p>
        </p:txBody>
      </p:sp>
      <p:pic>
        <p:nvPicPr>
          <p:cNvPr id="4098" name="Picture 2" descr="C:\Users\Shalaev\Pictures\Парампара на Алтае 2016\просто презентация\13208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201144" cy="3201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halaev\Pictures\Парампара на Алтае 2016\просто презентация\G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03750"/>
            <a:ext cx="2794000" cy="279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 flipV="1">
            <a:off x="899592" y="6845060"/>
            <a:ext cx="7239000" cy="4572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102" name="Picture 6" descr="C:\Users\Shalaev\Downloads\470568_ae2de56b5389ddaf008063ee4e17a6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37112"/>
            <a:ext cx="2473972" cy="1896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999076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Декоративноцветущие</a:t>
            </a:r>
            <a:r>
              <a:rPr lang="ru-RU" dirty="0" smtClean="0"/>
              <a:t>  горшечные растения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1624432"/>
              </p:ext>
            </p:extLst>
          </p:nvPr>
        </p:nvGraphicFramePr>
        <p:xfrm>
          <a:off x="457200" y="1609724"/>
          <a:ext cx="7239000" cy="3979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132650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УХОД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МИНУСЫ</a:t>
                      </a:r>
                      <a:endParaRPr lang="ru-RU" dirty="0"/>
                    </a:p>
                  </a:txBody>
                  <a:tcPr/>
                </a:tc>
              </a:tr>
              <a:tr h="132650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Любят хорошее освещение, прохладу и влажную землю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красивы и праздничны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Погибают</a:t>
                      </a:r>
                      <a:r>
                        <a:rPr lang="ru-RU" baseline="0" dirty="0" smtClean="0"/>
                        <a:t> после цветения</a:t>
                      </a:r>
                      <a:endParaRPr lang="ru-RU" dirty="0"/>
                    </a:p>
                  </a:txBody>
                  <a:tcPr/>
                </a:tc>
              </a:tr>
              <a:tr h="1326505">
                <a:tc>
                  <a:txBody>
                    <a:bodyPr/>
                    <a:lstStyle/>
                    <a:p>
                      <a:r>
                        <a:rPr lang="ru-RU" dirty="0" smtClean="0"/>
                        <a:t>Тёплый воздух опасен для их благополучия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Капризны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7333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НАПРИМЕР…</a:t>
            </a:r>
            <a:endParaRPr lang="ru-RU" dirty="0"/>
          </a:p>
        </p:txBody>
      </p:sp>
      <p:pic>
        <p:nvPicPr>
          <p:cNvPr id="5122" name="Picture 2" descr="C:\Users\Shalaev\Pictures\Парампара на Алтае 2016\просто презентация\cve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2706878" cy="23955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halaev\Pictures\Парампара на Алтае 2016\просто презентация\flowering-plants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85921"/>
            <a:ext cx="2580888" cy="26467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Shalaev\Pictures\Парампара на Алтае 2016\просто презентация\aeschynant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53940"/>
            <a:ext cx="2028056" cy="26973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71781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</TotalTime>
  <Words>222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Флористика</vt:lpstr>
      <vt:lpstr>Значение растений в доме</vt:lpstr>
      <vt:lpstr>Классификация комнатных растений</vt:lpstr>
      <vt:lpstr> Декоративнолистные растения</vt:lpstr>
      <vt:lpstr>Например…</vt:lpstr>
      <vt:lpstr>Декоративноцветущие комнатные растения</vt:lpstr>
      <vt:lpstr>Например…</vt:lpstr>
      <vt:lpstr> Декоративноцветущие  горшечные растения</vt:lpstr>
      <vt:lpstr>НАПРИМЕР…</vt:lpstr>
      <vt:lpstr>кактусы</vt:lpstr>
      <vt:lpstr>Суккуленты и кактусы</vt:lpstr>
      <vt:lpstr>Цветочные композиции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Флористика</dc:title>
  <dc:creator>Shalaev</dc:creator>
  <cp:lastModifiedBy>User</cp:lastModifiedBy>
  <cp:revision>16</cp:revision>
  <dcterms:created xsi:type="dcterms:W3CDTF">2016-11-13T12:43:45Z</dcterms:created>
  <dcterms:modified xsi:type="dcterms:W3CDTF">2016-11-17T08:58:15Z</dcterms:modified>
</cp:coreProperties>
</file>