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6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2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2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0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2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9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8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56AB-FCA7-440E-A4BE-946C43552D8E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16CC-BC43-4E8E-A32C-B794843B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9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7eca7f89a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7239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98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a82eebed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0"/>
            <a:ext cx="7745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99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cbf61ec4c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450"/>
            <a:ext cx="12192000" cy="397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71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c9a3b46e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0"/>
            <a:ext cx="11710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49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77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6d9d8bf8d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8" y="0"/>
            <a:ext cx="9596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33cc58c9f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8" y="0"/>
            <a:ext cx="3959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44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c7023c6f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0"/>
            <a:ext cx="10547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19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67a4e4c7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8"/>
            <a:ext cx="12192000" cy="555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3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3aa4c0ac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8" y="0"/>
            <a:ext cx="9964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13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7aee6cffc0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0"/>
            <a:ext cx="10606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12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ead09124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0"/>
            <a:ext cx="842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42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7afdaa9bef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8826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1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3174b3559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772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475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34ddfb3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8" y="0"/>
            <a:ext cx="7335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95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6513fa0b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5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52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9a572deb2b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3" y="0"/>
            <a:ext cx="8777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29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pThumb_generated_thumbnail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0"/>
            <a:ext cx="10421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38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025e66fcf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12192000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37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1c99b0e72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0"/>
            <a:ext cx="5516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57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56901adb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88"/>
            <a:ext cx="12192000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9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d924cbf9e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332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26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f1de50f6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3" y="0"/>
            <a:ext cx="908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84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ada05e7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0"/>
            <a:ext cx="436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62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e2feba15b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0"/>
            <a:ext cx="10196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12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qwerty</cp:lastModifiedBy>
  <cp:revision>1</cp:revision>
  <dcterms:created xsi:type="dcterms:W3CDTF">2017-01-28T04:26:33Z</dcterms:created>
  <dcterms:modified xsi:type="dcterms:W3CDTF">2017-01-28T04:28:19Z</dcterms:modified>
</cp:coreProperties>
</file>