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60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6.jpeg"/><Relationship Id="rId7" Type="http://schemas.openxmlformats.org/officeDocument/2006/relationships/image" Target="../media/image1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28.jpeg"/><Relationship Id="rId5" Type="http://schemas.openxmlformats.org/officeDocument/2006/relationships/image" Target="../media/image19.png"/><Relationship Id="rId10" Type="http://schemas.openxmlformats.org/officeDocument/2006/relationships/image" Target="../media/image27.jpeg"/><Relationship Id="rId4" Type="http://schemas.openxmlformats.org/officeDocument/2006/relationships/image" Target="../media/image23.gif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9566" y="669701"/>
            <a:ext cx="8306873" cy="1751528"/>
          </a:xfrm>
        </p:spPr>
        <p:txBody>
          <a:bodyPr/>
          <a:lstStyle/>
          <a:p>
            <a:r>
              <a:rPr lang="en-US" sz="9600" b="1" i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&amp; Drink</a:t>
            </a:r>
            <a:endParaRPr lang="ru-RU" sz="9600" b="1" i="1" spc="5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05750" y="5537234"/>
            <a:ext cx="5001146" cy="861420"/>
          </a:xfrm>
        </p:spPr>
        <p:txBody>
          <a:bodyPr>
            <a:normAutofit fontScale="25000" lnSpcReduction="20000"/>
          </a:bodyPr>
          <a:lstStyle/>
          <a:p>
            <a:r>
              <a:rPr lang="ru-RU" sz="43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Сафина Роза </a:t>
            </a:r>
            <a:r>
              <a:rPr lang="ru-RU" sz="43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Сибагатовна</a:t>
            </a:r>
            <a:r>
              <a:rPr lang="ru-RU" sz="43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английского языка </a:t>
            </a:r>
            <a:r>
              <a:rPr lang="ru-RU" sz="43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</a:t>
            </a:r>
            <a:r>
              <a:rPr lang="ru-RU" sz="43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«колледж-интерна т </a:t>
            </a:r>
            <a:r>
              <a:rPr lang="ru-RU" sz="43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циодс</a:t>
            </a:r>
            <a:r>
              <a:rPr lang="ru-RU" sz="43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г. </a:t>
            </a:r>
            <a:r>
              <a:rPr lang="ru-RU" sz="43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</a:t>
            </a:r>
            <a:endParaRPr lang="ru-RU" sz="43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3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3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</a:p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Роза\Desktop\food_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26" y="2575775"/>
            <a:ext cx="4589342" cy="28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96126" y="1368380"/>
            <a:ext cx="9121461" cy="5225603"/>
            <a:chOff x="457201" y="1600200"/>
            <a:chExt cx="8178092" cy="4530725"/>
          </a:xfrm>
        </p:grpSpPr>
        <p:pic>
          <p:nvPicPr>
            <p:cNvPr id="4" name="Picture 4"/>
            <p:cNvPicPr>
              <a:picLocks noGrp="1" noChangeAspect="1" noChangeArrowheads="1"/>
            </p:cNvPicPr>
            <p:nvPr>
              <p:ph type="body" sz="half" idx="1"/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3" r="7735"/>
            <a:stretch/>
          </p:blipFill>
          <p:spPr>
            <a:xfrm>
              <a:off x="457201" y="1700011"/>
              <a:ext cx="3726186" cy="4430914"/>
            </a:xfrm>
          </p:spPr>
        </p:pic>
        <p:pic>
          <p:nvPicPr>
            <p:cNvPr id="5" name="Picture 5"/>
            <p:cNvPicPr>
              <a:picLocks noGrp="1" noChangeAspect="1" noChangeArrowheads="1"/>
            </p:cNvPicPr>
            <p:nvPr>
              <p:ph type="body" sz="half" idx="2"/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7"/>
            <a:stretch/>
          </p:blipFill>
          <p:spPr>
            <a:xfrm>
              <a:off x="4284663" y="1600200"/>
              <a:ext cx="4350630" cy="4530725"/>
            </a:xfrm>
          </p:spPr>
        </p:pic>
      </p:grpSp>
      <p:sp>
        <p:nvSpPr>
          <p:cNvPr id="6" name="Прямоугольник 5"/>
          <p:cNvSpPr/>
          <p:nvPr/>
        </p:nvSpPr>
        <p:spPr>
          <a:xfrm>
            <a:off x="1275008" y="138467"/>
            <a:ext cx="896369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Рассмотрите картинки и напишите количество продуктов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type="body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"/>
          <a:stretch/>
        </p:blipFill>
        <p:spPr>
          <a:xfrm>
            <a:off x="1196126" y="1483499"/>
            <a:ext cx="4395976" cy="4808669"/>
          </a:xfrm>
        </p:spPr>
      </p:pic>
      <p:pic>
        <p:nvPicPr>
          <p:cNvPr id="9" name="Picture 5"/>
          <p:cNvPicPr>
            <a:picLocks noGrp="1" noChangeAspect="1" noChangeArrowheads="1"/>
          </p:cNvPicPr>
          <p:nvPr>
            <p:ph type="body"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1"/>
          <a:stretch/>
        </p:blipFill>
        <p:spPr>
          <a:xfrm>
            <a:off x="5330612" y="1138900"/>
            <a:ext cx="4908093" cy="510764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89" y="1437173"/>
            <a:ext cx="8619997" cy="4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9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4289" y="0"/>
            <a:ext cx="5237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i="1" spc="50" dirty="0" smtClean="0">
                <a:ln w="0"/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</a:t>
            </a:r>
            <a:r>
              <a:rPr lang="en-US" sz="4400" b="1" i="1" spc="50" dirty="0">
                <a:ln w="0"/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Vegetables</a:t>
            </a:r>
            <a:endParaRPr lang="ru-RU" sz="4400" b="1" i="1" spc="50" dirty="0">
              <a:ln w="0"/>
              <a:solidFill>
                <a:srgbClr val="0F6F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Анимашки Ед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657">
            <a:off x="651662" y="977075"/>
            <a:ext cx="1546412" cy="1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Груши мигают смайлик гифка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848">
            <a:off x="2830562" y="1574325"/>
            <a:ext cx="1267579" cy="12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Анимашки Ед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31" y="937141"/>
            <a:ext cx="1333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playcast.ru/uploads/2015/10/19/155251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050" y="769441"/>
            <a:ext cx="6286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tort-na-den-rozhdeniya-animatsionnaya-kartinka-00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64" y="1569301"/>
            <a:ext cx="1247952" cy="12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230" y="2186259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apple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1458" y="937141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pear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7703" y="2274392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orange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9335" y="935025"/>
            <a:ext cx="172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tomato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23310" y="2359300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cucumber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3" name="Picture 4" descr="Анимашки Ед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061">
            <a:off x="924430" y="3467223"/>
            <a:ext cx="1000873" cy="14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055" y="5027118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banana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5" name="Picture 8" descr=" &lt;b&gt;Абрикос&lt;/b&gt;  картинки смайлики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65" y="4148592"/>
            <a:ext cx="1644328" cy="14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50168" y="3895463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apricot 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7" name="Picture 12" descr="Капуста с улыбкой смайлик гифка анимация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12" y="3676523"/>
            <a:ext cx="14668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82954" y="5027118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cabbage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56468" y="3895463"/>
            <a:ext cx="172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potato 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Роза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59" y="4452938"/>
            <a:ext cx="31623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4066" y="120776"/>
            <a:ext cx="1574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i="1" spc="50" dirty="0">
                <a:ln w="0"/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endParaRPr lang="ru-RU" sz="4400" b="1" i="1" spc="50" dirty="0">
              <a:ln w="0"/>
              <a:solidFill>
                <a:srgbClr val="0F6F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 descr="syr-animatsionnaya-kartinka-00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568">
            <a:off x="986866" y="1028955"/>
            <a:ext cx="10287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243" y="2539294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Cheese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" name="Picture 6" descr="Шоколад - Маленькие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98" y="1661998"/>
            <a:ext cx="1114229" cy="17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1711" y="1077223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Chocolate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032" name="Picture 8" descr="Яйцо девочка и яйцо мальчик смайлик гифка анимаци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50" y="107722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38536" y="2692979"/>
            <a:ext cx="1120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Eggs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2" name="Picture 4" descr="АНИМАШКИ, БЛЕСТЯШКИ ЕД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22" y="2318491"/>
            <a:ext cx="2210173" cy="16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87208" y="3637259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Butter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53023" y="1422367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Bread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034" name="Picture 10" descr="http://www.clipartkid.com/images/601/sugar-clip-art-cliparts-co-4fy4kR-clipar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4" y="3567150"/>
            <a:ext cx="1610259" cy="24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70663" y="6038039"/>
            <a:ext cx="1317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Sugar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9" name="Picture 2" descr="Анимашки Ед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467">
            <a:off x="4542280" y="3870941"/>
            <a:ext cx="1458072" cy="15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35471" y="5686754"/>
            <a:ext cx="1614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Biscuits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67168" y="5626092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Jam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22" name="Picture 10" descr="АНИМАШКИ, БЛЕСТЯШКИ ЕДА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50" y="4222034"/>
            <a:ext cx="1260705" cy="12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утылка молока с ложкой картинка смай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2" y="951803"/>
            <a:ext cx="1967570" cy="20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9035" y="236686"/>
            <a:ext cx="1592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i="1" spc="50" dirty="0">
                <a:ln w="0"/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</a:t>
            </a:r>
            <a:endParaRPr lang="ru-RU" sz="4400" b="1" i="1" spc="50" dirty="0">
              <a:ln w="0"/>
              <a:solidFill>
                <a:srgbClr val="0F6F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19" y="3038013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Milk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124" name="Picture 4" descr="Кофейный автомат смайлики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83" y="1293991"/>
            <a:ext cx="2273455" cy="22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1032" y="3622788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Coffee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126" name="Picture 6" descr="Чайник со свистком смайлики картин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89" y="954610"/>
            <a:ext cx="2209571" cy="2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22193" y="307580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Tea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128" name="Picture 8" descr="https://im0-tub-ru.yandex.net/i?id=59cbca710b4443ce888df5c10ab6f011&amp;n=33&amp;h=215&amp;w=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1" y="4323472"/>
            <a:ext cx="1588845" cy="15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4291" y="5897674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Mineral water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132" name="Picture 12" descr="Свежий сок картинки смайли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47" y="3813339"/>
            <a:ext cx="1823792" cy="20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04647" y="5897673"/>
            <a:ext cx="1252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Juice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016" b="3159"/>
          <a:stretch/>
        </p:blipFill>
        <p:spPr>
          <a:xfrm>
            <a:off x="602803" y="1197735"/>
            <a:ext cx="9801555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710" y="118321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bottle of …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ea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offee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ineral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water</a:t>
            </a:r>
            <a:endParaRPr 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endParaRPr lang="en-US" altLang="ru-RU" sz="2000" kern="0" dirty="0" smtClean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ru-RU" sz="2000" kern="0" dirty="0" err="1">
                <a:solidFill>
                  <a:srgbClr val="000000"/>
                </a:solidFill>
                <a:latin typeface="Arial"/>
              </a:rPr>
              <a:t>litre</a:t>
            </a: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 of 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ineral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water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 j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uice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milk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kilo of…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utter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ugar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read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bar of…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utter  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 jam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 chocolate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1283" y="0"/>
            <a:ext cx="8885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50" dirty="0" smtClean="0">
                <a:ln w="0"/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подходящее слово</a:t>
            </a:r>
            <a:endParaRPr lang="ru-RU" sz="4400" b="1" i="1" spc="50" dirty="0">
              <a:ln w="0"/>
              <a:solidFill>
                <a:srgbClr val="0F6F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5684" y="1614106"/>
            <a:ext cx="62634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cup of…</a:t>
            </a: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heese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ea </a:t>
            </a: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ineral water </a:t>
            </a:r>
          </a:p>
          <a:p>
            <a:pPr marL="60960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loaf of …</a:t>
            </a: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heese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utter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read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piece of…</a:t>
            </a: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read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heese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chocolate</a:t>
            </a:r>
            <a:endParaRPr lang="ru-RU" altLang="ru-RU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4243" y="1429440"/>
            <a:ext cx="43444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pack of…</a:t>
            </a: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am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utter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hocolate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can of…</a:t>
            </a: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eer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am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offee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Char char="l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A jar of …</a:t>
            </a: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ilk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ru-RU" sz="2000" kern="0" dirty="0" smtClean="0">
                <a:solidFill>
                  <a:srgbClr val="000000"/>
                </a:solidFill>
                <a:latin typeface="Arial"/>
              </a:rPr>
              <a:t>ea</a:t>
            </a:r>
            <a:endParaRPr lang="en-US" altLang="ru-RU" sz="2000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9BB0CB"/>
              </a:buClr>
              <a:buFont typeface="Wingdings" panose="05000000000000000000" pitchFamily="2" charset="2"/>
              <a:buAutoNum type="alphaLcParenR"/>
            </a:pPr>
            <a:r>
              <a:rPr lang="en-US" altLang="ru-RU" sz="2000" kern="0" dirty="0">
                <a:solidFill>
                  <a:srgbClr val="000000"/>
                </a:solidFill>
                <a:latin typeface="Arial"/>
              </a:rPr>
              <a:t>jam</a:t>
            </a:r>
            <a:endParaRPr lang="ru-RU" altLang="ru-RU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m0-tub-ru.yandex.net/i?id=0f5f4bd504defd9206cb3a18b4850caa&amp;n=33&amp;h=215&amp;w=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247" y="3546741"/>
            <a:ext cx="1119433" cy="7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5c7da0fc9452825cc8f41216922244c4&amp;n=33&amp;h=215&amp;w=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20" y="1970488"/>
            <a:ext cx="1582357" cy="8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8690" y="174812"/>
            <a:ext cx="920175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Используя слова из предыдущего упражнения, составьте соответствующие выражения.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671" y="2220990"/>
            <a:ext cx="6266329" cy="343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arenR"/>
            </a:pPr>
            <a:r>
              <a:rPr lang="en-US" dirty="0" smtClean="0"/>
              <a:t>A bottle of juice</a:t>
            </a:r>
          </a:p>
          <a:p>
            <a:pPr marL="342900" indent="-342900">
              <a:lnSpc>
                <a:spcPct val="250000"/>
              </a:lnSpc>
              <a:buAutoNum type="arabicParenR"/>
            </a:pPr>
            <a:r>
              <a:rPr lang="en-US" dirty="0" smtClean="0"/>
              <a:t>A </a:t>
            </a:r>
            <a:r>
              <a:rPr lang="en-US" dirty="0" err="1" smtClean="0"/>
              <a:t>litre</a:t>
            </a:r>
            <a:r>
              <a:rPr lang="en-US" dirty="0" smtClean="0"/>
              <a:t> of___________________</a:t>
            </a:r>
          </a:p>
          <a:p>
            <a:pPr marL="342900" indent="-342900">
              <a:lnSpc>
                <a:spcPct val="250000"/>
              </a:lnSpc>
              <a:buAutoNum type="arabicParenR"/>
            </a:pPr>
            <a:r>
              <a:rPr lang="en-US" dirty="0" smtClean="0"/>
              <a:t>A kilo______________________</a:t>
            </a:r>
          </a:p>
          <a:p>
            <a:pPr marL="342900" indent="-342900">
              <a:lnSpc>
                <a:spcPct val="250000"/>
              </a:lnSpc>
              <a:buAutoNum type="arabicParenR"/>
            </a:pPr>
            <a:r>
              <a:rPr lang="en-US" dirty="0" err="1" smtClean="0"/>
              <a:t>A________of</a:t>
            </a:r>
            <a:r>
              <a:rPr lang="en-US" dirty="0" smtClean="0"/>
              <a:t>________________</a:t>
            </a:r>
          </a:p>
          <a:p>
            <a:pPr marL="342900" indent="-342900">
              <a:lnSpc>
                <a:spcPct val="250000"/>
              </a:lnSpc>
              <a:buAutoNum type="arabicParenR"/>
            </a:pPr>
            <a:r>
              <a:rPr lang="en-US" dirty="0" smtClean="0"/>
              <a:t>__________of________________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7906" y="2239693"/>
            <a:ext cx="6096000" cy="34329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dirty="0" smtClean="0">
                <a:solidFill>
                  <a:prstClr val="black"/>
                </a:solidFill>
              </a:rPr>
              <a:t>6)____________________________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250000"/>
              </a:lnSpc>
            </a:pPr>
            <a:r>
              <a:rPr lang="en-US" dirty="0" smtClean="0">
                <a:solidFill>
                  <a:prstClr val="black"/>
                </a:solidFill>
              </a:rPr>
              <a:t>7)____________________________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250000"/>
              </a:lnSpc>
            </a:pPr>
            <a:r>
              <a:rPr lang="en-US" dirty="0" smtClean="0">
                <a:solidFill>
                  <a:prstClr val="black"/>
                </a:solidFill>
              </a:rPr>
              <a:t>8)____________________________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250000"/>
              </a:lnSpc>
            </a:pPr>
            <a:r>
              <a:rPr lang="en-US" dirty="0" smtClean="0">
                <a:solidFill>
                  <a:prstClr val="black"/>
                </a:solidFill>
              </a:rPr>
              <a:t>9)____________________________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250000"/>
              </a:lnSpc>
            </a:pPr>
            <a:r>
              <a:rPr lang="en-US" dirty="0" smtClean="0">
                <a:solidFill>
                  <a:prstClr val="black"/>
                </a:solidFill>
              </a:rPr>
              <a:t>10)____________________________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12" descr="Свежий сок картинки смайли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60" y="2178647"/>
            <a:ext cx="842579" cy="9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Бутылка молока с ложкой картинка смайл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70" y="2694670"/>
            <a:ext cx="867033" cy="8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Груши мигают смайлик гифка анимаци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848">
            <a:off x="4384259" y="3668429"/>
            <a:ext cx="815666" cy="7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Шоколад - Маленькие картинки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99" y="4440202"/>
            <a:ext cx="531973" cy="6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m0-tub-ru.yandex.net/i?id=59cbca710b4443ce888df5c10ab6f011&amp;n=33&amp;h=215&amp;w=2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17" y="5256933"/>
            <a:ext cx="693092" cy="6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yr-animatsionnaya-kartinka-002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568">
            <a:off x="10311601" y="2726349"/>
            <a:ext cx="594428" cy="7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53b07e76c345ad8011ebb30557c349fd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478" y="5195500"/>
            <a:ext cx="668056" cy="9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0-tub-ru.yandex.net/i?id=62d8fe87b1dc7f6212b3a441bbe2d287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553" y="4250680"/>
            <a:ext cx="1377011" cy="10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" y="1793162"/>
            <a:ext cx="8925380" cy="49122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4706" y="188259"/>
            <a:ext cx="852543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Рассмотрите картинку и напишите, сколько в магазине различных продуктов. Используйте выражения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lot of, a few, a little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772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80380" y="535390"/>
            <a:ext cx="8893175" cy="5853112"/>
            <a:chOff x="250825" y="277813"/>
            <a:chExt cx="8893175" cy="5853112"/>
          </a:xfrm>
        </p:grpSpPr>
        <p:pic>
          <p:nvPicPr>
            <p:cNvPr id="3" name="Picture 2"/>
            <p:cNvPicPr>
              <a:picLocks noGrp="1" noChangeAspect="1" noChangeArrowheads="1"/>
            </p:cNvPicPr>
            <p:nvPr>
              <p:ph type="title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7200" y="277813"/>
              <a:ext cx="8229600" cy="1139825"/>
            </a:xfrm>
          </p:spPr>
        </p:pic>
        <p:pic>
          <p:nvPicPr>
            <p:cNvPr id="4" name="Picture 3"/>
            <p:cNvPicPr>
              <a:picLocks noGrp="1" noChangeAspect="1" noChangeArrowheads="1"/>
            </p:cNvPicPr>
            <p:nvPr>
              <p:ph type="body" idx="1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0825" y="1600200"/>
              <a:ext cx="8893175" cy="4530725"/>
            </a:xfrm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" r="705"/>
          <a:stretch/>
        </p:blipFill>
        <p:spPr bwMode="auto">
          <a:xfrm>
            <a:off x="1461750" y="1675215"/>
            <a:ext cx="8687113" cy="47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61752" y="335336"/>
            <a:ext cx="84099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Запишите ниже приведенные существительные во множественном числе</a:t>
            </a:r>
            <a:endParaRPr lang="ru-RU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4760</TotalTime>
  <Words>210</Words>
  <Application>Microsoft Office PowerPoint</Application>
  <PresentationFormat>Произвольный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Совет директоров</vt:lpstr>
      <vt:lpstr>Food &amp; Drink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&amp; Drink</dc:title>
  <dc:creator>Яна Прокофьева</dc:creator>
  <cp:lastModifiedBy>Роза</cp:lastModifiedBy>
  <cp:revision>19</cp:revision>
  <dcterms:created xsi:type="dcterms:W3CDTF">2017-05-21T11:51:05Z</dcterms:created>
  <dcterms:modified xsi:type="dcterms:W3CDTF">2017-06-06T20:15:48Z</dcterms:modified>
</cp:coreProperties>
</file>