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38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3-tub-kz.yandex.net/i?id=c4c7c42a4a5eef00c38ec9e39349b9b0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826945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Карагандинской области</a:t>
            </a: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Юридический колледж «Фемида»</a:t>
            </a:r>
          </a:p>
          <a:p>
            <a:pPr algn="ctr"/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урок</a:t>
            </a: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Дисциплина: Гражданское право РК (общая часть)</a:t>
            </a: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«Юридические лица как субъекты гражданских правоотношений.</a:t>
            </a: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Понятие и признаки»</a:t>
            </a:r>
          </a:p>
          <a:p>
            <a:pPr algn="ctr"/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Подготовил: преподаватель Назарова А. А</a:t>
            </a: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Группа: ЮК-22</a:t>
            </a:r>
          </a:p>
          <a:p>
            <a:pPr algn="ctr"/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Караганда 2017г.</a:t>
            </a: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1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kz.yandex.net/i?id=f53c957ccf14276d2b060a22582694c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91" y="29380"/>
            <a:ext cx="9177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6497" y="1196752"/>
            <a:ext cx="905750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Закрепление материала</a:t>
            </a:r>
            <a:endParaRPr lang="ru-RU" sz="5400" b="1" dirty="0">
              <a:ln w="11430">
                <a:solidFill>
                  <a:srgbClr val="FFC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юридическое лицо?</a:t>
            </a:r>
          </a:p>
          <a:p>
            <a:pPr algn="ctr"/>
            <a:r>
              <a:rPr lang="ru-RU" sz="36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Перечислите признаки юридического лица?</a:t>
            </a:r>
          </a:p>
          <a:p>
            <a:pPr algn="ctr"/>
            <a:r>
              <a:rPr lang="ru-RU" sz="36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вы поняли, что значит: «Юридическое</a:t>
            </a:r>
          </a:p>
          <a:p>
            <a:pPr algn="ctr"/>
            <a:r>
              <a:rPr lang="ru-RU" sz="3600" b="1" dirty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r>
              <a:rPr lang="ru-RU" sz="36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ицо выступает в гражданском обороте</a:t>
            </a:r>
          </a:p>
          <a:p>
            <a:pPr algn="ctr"/>
            <a:r>
              <a:rPr lang="ru-RU" sz="3600" b="1" dirty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36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 своего имени»</a:t>
            </a:r>
          </a:p>
          <a:p>
            <a:pPr algn="ctr"/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72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kz.yandex.net/i?id=f53c957ccf14276d2b060a22582694c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" y="0"/>
            <a:ext cx="9177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2535050"/>
            <a:ext cx="7810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 внимание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0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kz.yandex.net/i?id=f53c957ccf14276d2b060a22582694c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16024"/>
            <a:ext cx="9177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66205" y="548680"/>
            <a:ext cx="6993068" cy="61247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Проверка пройденного материала</a:t>
            </a:r>
          </a:p>
          <a:p>
            <a:pPr algn="ctr"/>
            <a:endParaRPr lang="ru-RU" sz="2800" b="1" cap="none" spc="0" dirty="0" smtClean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none" spc="0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1? Что такое правоспособность?</a:t>
            </a:r>
          </a:p>
          <a:p>
            <a:pPr algn="ctr"/>
            <a:endParaRPr lang="ru-RU" sz="2800" b="1" cap="none" spc="0" dirty="0" smtClean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2? Что такое дееспособность?</a:t>
            </a:r>
          </a:p>
          <a:p>
            <a:pPr algn="ctr"/>
            <a:endParaRPr lang="ru-RU" sz="2800" b="1" dirty="0" smtClean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none" spc="0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3? Что значит признание гражданина</a:t>
            </a:r>
          </a:p>
          <a:p>
            <a:pPr algn="ctr"/>
            <a:r>
              <a:rPr lang="ru-RU" sz="2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езвестно отсутствующим?</a:t>
            </a:r>
          </a:p>
          <a:p>
            <a:pPr algn="ctr"/>
            <a:endParaRPr lang="ru-RU" sz="2800" b="1" dirty="0" smtClean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none" spc="0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4? Что значит, объявление гражданина </a:t>
            </a:r>
          </a:p>
          <a:p>
            <a:pPr algn="ctr"/>
            <a:r>
              <a:rPr lang="ru-RU" sz="2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мершим?</a:t>
            </a:r>
          </a:p>
          <a:p>
            <a:pPr algn="ctr"/>
            <a:endParaRPr lang="ru-RU" sz="2800" b="1" dirty="0" smtClean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none" spc="0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5? Кто может признать гражданина</a:t>
            </a:r>
          </a:p>
          <a:p>
            <a:pPr algn="ctr"/>
            <a:r>
              <a:rPr lang="ru-RU" sz="2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мершим или безвестно отсутствующим?</a:t>
            </a:r>
            <a:endParaRPr lang="ru-RU" sz="2800" b="1" cap="none" spc="0" dirty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2-tub-kz.yandex.net/i?id=f53c957ccf14276d2b060a22582694c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92" y="0"/>
            <a:ext cx="9177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7945" y="3429000"/>
            <a:ext cx="60331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Рассмотреть юридическую природу</a:t>
            </a:r>
          </a:p>
          <a:p>
            <a:r>
              <a:rPr lang="ru-RU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ридического лица как субъекта гражданского права</a:t>
            </a:r>
          </a:p>
          <a:p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b="1" i="1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сформировать на уроке новые понятия</a:t>
            </a:r>
          </a:p>
          <a:p>
            <a:r>
              <a:rPr lang="ru-RU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юридических лицах как субъектах гражданского права;</a:t>
            </a:r>
          </a:p>
          <a:p>
            <a:endParaRPr lang="ru-RU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Развивающая: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познакомит студентов с юридической</a:t>
            </a:r>
          </a:p>
          <a:p>
            <a:r>
              <a:rPr lang="ru-RU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риродой юридических лиц;</a:t>
            </a:r>
          </a:p>
          <a:p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воспитывать у студентов навыки работы </a:t>
            </a:r>
          </a:p>
          <a:p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 наглядным материалом</a:t>
            </a:r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67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kz.yandex.net/i?id=f53c957ccf14276d2b060a22582694c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1916832"/>
            <a:ext cx="7415813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</a:p>
          <a:p>
            <a:pPr algn="ctr"/>
            <a:endParaRPr lang="ru-RU" sz="2000" b="1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Тема: Понятие и признаки юридического лица</a:t>
            </a:r>
          </a:p>
          <a:p>
            <a:pPr algn="ctr"/>
            <a:endParaRPr lang="ru-RU" sz="20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Понятие юридического лица</a:t>
            </a:r>
          </a:p>
          <a:p>
            <a:pPr algn="ctr"/>
            <a:endParaRPr lang="ru-RU" sz="2000" b="1" cap="all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2. Признаки юридического лица</a:t>
            </a:r>
            <a:endParaRPr lang="ru-RU" sz="20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kz.yandex.net/i?id=f53c957ccf14276d2b060a22582694c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92" y="0"/>
            <a:ext cx="9177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forexaw.com/static/pictures/000/052/000052151_-_Dilingovyy_tsentr_imeet_priznaki_yuridicheskogo_lits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83"/>
          <a:stretch/>
        </p:blipFill>
        <p:spPr bwMode="auto">
          <a:xfrm>
            <a:off x="2915816" y="2996952"/>
            <a:ext cx="605594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8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kz.yandex.net/i?id=f53c957ccf14276d2b060a22582694c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92" y="0"/>
            <a:ext cx="9177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kaz-price.kz/uploads/prezentaciya/%D1%81%D0%B2-%D0%B2%D0%BE%20%D0%BE%20%D0%B3%D0%BE%D1%81%20%D1%80%D0%B5%D0%B3%20%D1%80%D1%83%D1%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1512"/>
            <a:ext cx="4176464" cy="593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5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kz.yandex.net/i?id=f53c957ccf14276d2b060a22582694c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92" y="0"/>
            <a:ext cx="9177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3-tub-kz.yandex.net/i?id=2ea8a7bb81251ef3c50d2d08d4053f83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049" y="676274"/>
            <a:ext cx="5715000" cy="550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1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kz.yandex.net/i?id=f53c957ccf14276d2b060a22582694c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91" y="29380"/>
            <a:ext cx="9177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s://im3-tub-kz.yandex.net/i?id=6e5d426a9b9a0bbd669b21f1161aa228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89" y="1481942"/>
            <a:ext cx="8200430" cy="461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kz.yandex.net/i?id=f53c957ccf14276d2b060a22582694c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91" y="29380"/>
            <a:ext cx="9177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8571" y="260647"/>
            <a:ext cx="85581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юридическое лицо — это организация, которая имеет в собственности, </a:t>
            </a:r>
            <a:endParaRPr lang="ru-RU" b="1" dirty="0" smtClean="0">
              <a:ln>
                <a:solidFill>
                  <a:srgbClr val="FFC000"/>
                </a:solidFill>
              </a:ln>
              <a:solidFill>
                <a:srgbClr val="FF0000"/>
              </a:solidFill>
            </a:endParaRPr>
          </a:p>
          <a:p>
            <a:r>
              <a:rPr lang="ru-RU" b="1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хозяйственном </a:t>
            </a:r>
            <a:r>
              <a:rPr lang="ru-RU" b="1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ведении, оперативном управлении обособленное имущество и </a:t>
            </a:r>
            <a:endParaRPr lang="ru-RU" b="1" dirty="0" smtClean="0">
              <a:ln>
                <a:solidFill>
                  <a:srgbClr val="FFC000"/>
                </a:solidFill>
              </a:ln>
              <a:solidFill>
                <a:srgbClr val="FF0000"/>
              </a:solidFill>
            </a:endParaRPr>
          </a:p>
          <a:p>
            <a:r>
              <a:rPr lang="ru-RU" b="1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самостоятельно </a:t>
            </a:r>
            <a:r>
              <a:rPr lang="ru-RU" b="1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отвечает этим имуществом по своим обязательствам, выступает в </a:t>
            </a:r>
            <a:endParaRPr lang="ru-RU" b="1" dirty="0" smtClean="0">
              <a:ln>
                <a:solidFill>
                  <a:srgbClr val="FFC000"/>
                </a:solidFill>
              </a:ln>
              <a:solidFill>
                <a:srgbClr val="FF0000"/>
              </a:solidFill>
            </a:endParaRPr>
          </a:p>
          <a:p>
            <a:r>
              <a:rPr lang="ru-RU" b="1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гражданском </a:t>
            </a:r>
            <a:r>
              <a:rPr lang="ru-RU" b="1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обороте от своего имени.</a:t>
            </a:r>
            <a:endParaRPr lang="ru-RU" dirty="0">
              <a:ln>
                <a:solidFill>
                  <a:srgbClr val="FFC000"/>
                </a:solidFill>
              </a:ln>
              <a:solidFill>
                <a:srgbClr val="FF00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146" name="Picture 2" descr="http://www.chuvsu.ru/images/stories/novosty/2016/11/171116/1402291323_megdunarodniystude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780928"/>
            <a:ext cx="2299790" cy="172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88571" y="2492896"/>
            <a:ext cx="2799253" cy="22322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88572" y="2492896"/>
            <a:ext cx="2799252" cy="22322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148" name="Picture 4" descr="http://www.mln.kz/sites/default/files/1290406840_kazax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698994"/>
            <a:ext cx="3130242" cy="208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astcard.kz/sites/default/files/field/image/stamp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58016"/>
            <a:ext cx="2870607" cy="229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makinsk.diego.kz/uploads/cache/48/4c/484c8e373365ac50ff2ad7dc4f123a2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85" y="1896708"/>
            <a:ext cx="3567753" cy="210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76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585858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233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</dc:creator>
  <cp:lastModifiedBy>Алекс</cp:lastModifiedBy>
  <cp:revision>12</cp:revision>
  <dcterms:created xsi:type="dcterms:W3CDTF">2017-02-23T05:09:09Z</dcterms:created>
  <dcterms:modified xsi:type="dcterms:W3CDTF">2017-02-24T04:08:11Z</dcterms:modified>
</cp:coreProperties>
</file>