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9" r:id="rId2"/>
    <p:sldId id="262" r:id="rId3"/>
    <p:sldId id="265" r:id="rId4"/>
    <p:sldId id="268" r:id="rId5"/>
    <p:sldId id="269" r:id="rId6"/>
    <p:sldId id="266" r:id="rId7"/>
    <p:sldId id="273" r:id="rId8"/>
    <p:sldId id="276" r:id="rId9"/>
    <p:sldId id="278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159"/>
    <a:srgbClr val="5D4F3D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E7DD-28AE-403F-962C-3DCF2F6DDFC9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F834D-FADD-4841-8071-347273DB6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Холокост.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714620"/>
            <a:ext cx="7972436" cy="1752600"/>
          </a:xfrm>
        </p:spPr>
        <p:txBody>
          <a:bodyPr/>
          <a:lstStyle/>
          <a:p>
            <a:r>
              <a:rPr lang="ru-RU" sz="3600" b="1" u="sng" dirty="0" smtClean="0"/>
              <a:t>Альберт Эйнштейн: </a:t>
            </a:r>
          </a:p>
          <a:p>
            <a:r>
              <a:rPr lang="ru-RU" dirty="0" smtClean="0"/>
              <a:t>«Мир слишком опасен, чтобы в нем жить - и не по вине творящих зло, а из-за тех, кто стоит рядом и ничего не делает»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484784"/>
            <a:ext cx="6156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  <a:ea typeface="Calibri" pitchFamily="34" charset="0"/>
                <a:cs typeface="TimesNewRomanPSMT"/>
              </a:rPr>
              <a:t>Уничтожая миллионы людей из-за их «неподходящей» национальности, нацисты уничтожали прежде всего себя</a:t>
            </a: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NewRomanPSMT"/>
              </a:rPr>
              <a:t>. </a:t>
            </a: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NewRomanPSMT"/>
              </a:rPr>
              <a:t>Ибо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NewRomanPSMT"/>
              </a:rPr>
              <a:t>ничто так не уничтожает человека, </a:t>
            </a: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NewRomanPSMT"/>
              </a:rPr>
              <a:t>как ненависть.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340768"/>
            <a:ext cx="564360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Холокост</a:t>
            </a:r>
            <a:r>
              <a:rPr lang="ru-RU" sz="2000" b="1" dirty="0" smtClean="0"/>
              <a:t>–это слово из греческого языка, означающее «всесожжение». «уничтожение огнём», а также «жертвоприношение посредством огня». В современном обществе это слово обозначает политику нацистской Германии, её союзников по преследованию и уничтожению евреев с 1933 по 1945 </a:t>
            </a:r>
            <a:r>
              <a:rPr lang="ru-RU" sz="2000" b="1" dirty="0" err="1" smtClean="0"/>
              <a:t>гг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 rot="21117869">
            <a:off x="2100423" y="4140842"/>
            <a:ext cx="5715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Геноцид – </a:t>
            </a:r>
            <a:r>
              <a:rPr lang="ru-RU" b="1" dirty="0" smtClean="0"/>
              <a:t>истребление отдельных групп населения по расовым национальным, этническим и религиозным признакам, а также умышленное создание жизненных условий, рассчитанных на их уничтожение.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908720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Print" pitchFamily="2" charset="0"/>
              </a:rPr>
              <a:t>ПОМНИТЬ …И НЕ ЗАБЫВАТЬ!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1886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kty.ua/user_uploads/images/articles/2012/01/27/145793/27s27%20auscw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0783">
            <a:off x="1379795" y="2318407"/>
            <a:ext cx="5786478" cy="431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1142976" y="500042"/>
            <a:ext cx="771054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января весь мир отмечает день памяти Жертв Холокоста. Эта дата связана с освобождением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1945 году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войсками советской армии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концлагеря Освенцим, 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котором было уничтожено более 1 млн. евреев.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42" y="285728"/>
            <a:ext cx="7953290" cy="415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upload.wikimedia.org/wikipedia/commons/thumb/c/c9/Judenstern_JMW.jpg/663px-Judenstern_JM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B1B1B"/>
              </a:clrFrom>
              <a:clrTo>
                <a:srgbClr val="1B1B1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666666"/>
            <a:ext cx="2106595" cy="19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7078" y="1628800"/>
            <a:ext cx="6735448" cy="42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592933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Концлагерь </a:t>
            </a:r>
            <a:r>
              <a:rPr lang="ru-RU" b="1" dirty="0" err="1" smtClean="0"/>
              <a:t>Аушвиц</a:t>
            </a:r>
            <a:r>
              <a:rPr lang="ru-RU" b="1" dirty="0" smtClean="0"/>
              <a:t>. Евреи с Венгрии на железнодорожной рампе. На заднем плане – здания газовых камер и крематориев.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олокост\Новая папка\0ec281ca46e9fe10f995cd6d1d2379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8407">
            <a:off x="428596" y="428604"/>
            <a:ext cx="4429156" cy="580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холокост\Новая папка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671881" cy="611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65747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357166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Банка из-под «Циклона Б»</a:t>
            </a:r>
          </a:p>
          <a:p>
            <a:r>
              <a:rPr lang="ru-RU" b="1" dirty="0" smtClean="0"/>
              <a:t>и комки </a:t>
            </a:r>
            <a:r>
              <a:rPr lang="ru-RU" b="1" dirty="0" err="1" smtClean="0"/>
              <a:t>диатомитовой</a:t>
            </a:r>
            <a:r>
              <a:rPr lang="ru-RU" b="1" dirty="0" smtClean="0"/>
              <a:t> земли.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653617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1214422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Печи в здании газовой камеры и крематория № II в </a:t>
            </a:r>
            <a:r>
              <a:rPr lang="ru-RU" b="1" dirty="0" err="1" smtClean="0"/>
              <a:t>Биркенау</a:t>
            </a:r>
            <a:r>
              <a:rPr lang="ru-RU" b="1" dirty="0" smtClean="0"/>
              <a:t>. из которых выходил газ.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холокост\Новая папка\birkenau_old_07_jozeph_mengele-700x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43364" cy="339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00760" y="214290"/>
            <a:ext cx="25003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Главный врач Йозеф </a:t>
            </a:r>
            <a:r>
              <a:rPr lang="ru-RU" b="1" dirty="0" err="1" smtClean="0"/>
              <a:t>Менгеле</a:t>
            </a:r>
            <a:endParaRPr lang="ru-RU" b="1" dirty="0"/>
          </a:p>
        </p:txBody>
      </p:sp>
      <p:pic>
        <p:nvPicPr>
          <p:cNvPr id="4100" name="Picture 4" descr="E:\холокост\Новая папка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46052"/>
            <a:ext cx="3214710" cy="247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холокост\Новая папка\87bdd2925b.jpg"/>
          <p:cNvPicPr>
            <a:picLocks noChangeAspect="1" noChangeArrowheads="1"/>
          </p:cNvPicPr>
          <p:nvPr/>
        </p:nvPicPr>
        <p:blipFill>
          <a:blip r:embed="rId4" cstate="print"/>
          <a:srcRect r="964" b="6896"/>
          <a:stretch>
            <a:fillRect/>
          </a:stretch>
        </p:blipFill>
        <p:spPr bwMode="auto">
          <a:xfrm>
            <a:off x="4788024" y="3501008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migdal.ru/images/migdal-15832-1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159">
            <a:off x="5769478" y="1060631"/>
            <a:ext cx="2902292" cy="417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6" descr="http://shofar7.files.wordpress.com/2012/03/d0bcd0b5d0b4d0b0d0bbd18c-d0bfd180d0b0d0b2d0b5d0b4d0bdd0b8d0bad0bed0b2-d0bdd0b0d180d0bed0b4d0bed0b2-d0bcd0b8d180d0b0.jpg?w=281&amp;h=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822828" cy="242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8" descr="http://upload.wikimedia.org/wikipedia/commons/thumb/c/c9/Israel-Yad_Vashem_Garden_of_righteous.jpg/270px-Israel-Yad_Vashem_Garden_of_righte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0921">
            <a:off x="1857356" y="4092966"/>
            <a:ext cx="2857520" cy="2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5572132" y="428604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очётный </a:t>
            </a:r>
            <a:r>
              <a:rPr lang="ru-RU" b="1" dirty="0">
                <a:solidFill>
                  <a:srgbClr val="002060"/>
                </a:solidFill>
              </a:rPr>
              <a:t>сертификат </a:t>
            </a:r>
          </a:p>
        </p:txBody>
      </p:sp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1357290" y="2857496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Именная медаль</a:t>
            </a:r>
            <a:r>
              <a:rPr lang="ru-RU" b="1" dirty="0" smtClean="0"/>
              <a:t>,: </a:t>
            </a:r>
            <a:r>
              <a:rPr lang="ru-RU" b="1" dirty="0"/>
              <a:t>«В благодарность от еврейского народа. Кто спасает одну жизнь, спасает весь мир».  </a:t>
            </a:r>
          </a:p>
        </p:txBody>
      </p:sp>
      <p:sp>
        <p:nvSpPr>
          <p:cNvPr id="24583" name="Прямоугольник 3"/>
          <p:cNvSpPr>
            <a:spLocks noChangeArrowheads="1"/>
          </p:cNvSpPr>
          <p:nvPr/>
        </p:nvSpPr>
        <p:spPr bwMode="auto">
          <a:xfrm>
            <a:off x="4143372" y="6143644"/>
            <a:ext cx="435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Аллея праведников народов мира</a:t>
            </a:r>
          </a:p>
        </p:txBody>
      </p:sp>
      <p:pic>
        <p:nvPicPr>
          <p:cNvPr id="9" name="Picture 3" descr="E:\холокост\фото лагеря освенцим\ге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6174387" cy="414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7704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Катастрофы (Холокоста) и Героизма-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ва-Ше́м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(«память и имя»),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ouz.co.il/israel/pic/wallenberg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338066" cy="40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3779912" y="476672"/>
            <a:ext cx="3346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Рауль 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Валленберг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 descr="http://1.media.collegehumor.cvcdn.com/78/66/e6c230c3776fa0196a58bb15650a9b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060848"/>
            <a:ext cx="2573051" cy="343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76256" y="5733256"/>
            <a:ext cx="189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Оскар </a:t>
            </a:r>
            <a:r>
              <a:rPr lang="ru-RU" b="1" dirty="0" err="1" smtClean="0"/>
              <a:t>Шиндлер</a:t>
            </a:r>
            <a:endParaRPr lang="ru-RU" dirty="0"/>
          </a:p>
        </p:txBody>
      </p:sp>
      <p:pic>
        <p:nvPicPr>
          <p:cNvPr id="7" name="Picture 4" descr="http://www.kazeo.com/sites/fr/photos/207/photo-2076296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941168"/>
            <a:ext cx="2801589" cy="152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ics.livejournal.com/alenka_moscva/pic/0000yq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052736"/>
            <a:ext cx="4581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59832" y="1412776"/>
            <a:ext cx="17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Ирена</a:t>
            </a:r>
            <a:r>
              <a:rPr lang="ru-RU" b="1" dirty="0" smtClean="0"/>
              <a:t> </a:t>
            </a:r>
            <a:r>
              <a:rPr lang="ru-RU" b="1" dirty="0" err="1" smtClean="0"/>
              <a:t>Сендлер</a:t>
            </a:r>
            <a:endParaRPr lang="ru-RU" dirty="0"/>
          </a:p>
        </p:txBody>
      </p:sp>
      <p:pic>
        <p:nvPicPr>
          <p:cNvPr id="10" name="Picture 1" descr="E:\холокост\Новая папка\Nkisel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620688"/>
            <a:ext cx="4167210" cy="585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3968" y="4581128"/>
            <a:ext cx="1566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КИСИЛЕВ НИКОЛАЙ ЯКОВЛЕВИЧ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maya_0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maya_02</Template>
  <TotalTime>590</TotalTime>
  <Words>266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9 maya_02</vt:lpstr>
      <vt:lpstr>Холокост.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Teacher1</cp:lastModifiedBy>
  <cp:revision>61</cp:revision>
  <dcterms:created xsi:type="dcterms:W3CDTF">2015-01-17T06:53:29Z</dcterms:created>
  <dcterms:modified xsi:type="dcterms:W3CDTF">2018-01-28T21:43:09Z</dcterms:modified>
</cp:coreProperties>
</file>