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9;&#1080;&#1093;&#1086;&#1083;&#1086;&#1075;\&#1055;&#1077;&#1076;&#1072;&#1075;&#1086;&#1075;%20&#1075;&#1086;&#1076;&#1072;-&#1042;&#1086;&#1089;&#1087;&#1080;&#1090;&#1072;&#1090;&#1100;%20&#1095;&#1077;&#1083;&#1086;&#1074;&#1077;&#1082;&#1072;-2019\&#1052;&#1072;&#1089;&#1090;&#1077;&#1088;%20&#1082;&#1083;&#1072;&#1089;&#1089;\&#1050;&#1072;&#1089;&#1090;&#1088;&#1102;&#1083;&#1100;&#1082;&#1072;%20&#1040;&#1085;&#1072;&#1090;&#1086;&#1083;&#110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136904" cy="2664296"/>
          </a:xfrm>
        </p:spPr>
        <p:txBody>
          <a:bodyPr/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Мастер-класс  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Гогина Екатерина Александровна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424936" cy="1944216"/>
          </a:xfrm>
        </p:spPr>
        <p:txBody>
          <a:bodyPr/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Символом чего является кастрюлька?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6768752" cy="352839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 является кастрюлька для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детей с ограниченными возможностями здоровья?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772816"/>
            <a:ext cx="6840760" cy="2952328"/>
          </a:xfrm>
        </p:spPr>
        <p:txBody>
          <a:bodyPr/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Какие автор использует средства, что бы донести статус этого ребенка?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6912768" cy="4392488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кем ассоциируется девочка, создавшая условия для реализации образовательных потребностей?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912768" cy="100811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вы почувствовали??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700808"/>
            <a:ext cx="6696744" cy="4425355"/>
          </a:xfrm>
        </p:spPr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Меня переполняют эмоции…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чувствую по отношению к ребенку…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Этот мультфильм заставляет задуматься о…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Этот мультфильм напомнил мне о…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Мне бы хотелось обсудить…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хочу применять этот метод…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5544616" cy="1143000"/>
          </a:xfrm>
        </p:spPr>
        <p:txBody>
          <a:bodyPr/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гор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78582"/>
            <a:ext cx="6768752" cy="5048204"/>
          </a:xfrm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2880320"/>
          </a:xfrm>
        </p:spPr>
        <p:txBody>
          <a:bodyPr/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В чем польза </a:t>
            </a:r>
            <a:r>
              <a:rPr lang="ru-RU" sz="6600" b="1" i="1" dirty="0" err="1" smtClean="0">
                <a:latin typeface="Times New Roman" pitchFamily="18" charset="0"/>
                <a:cs typeface="Times New Roman" pitchFamily="18" charset="0"/>
              </a:rPr>
              <a:t>кинотерапии</a:t>
            </a: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772400" cy="1470025"/>
          </a:xfrm>
        </p:spPr>
        <p:txBody>
          <a:bodyPr/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Кинотерапия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как метод создания толерантной среды для особых детей»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203032" cy="99412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Поднимите одну ногу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454542" cy="4997152"/>
          </a:xfr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196752"/>
            <a:ext cx="6275040" cy="4525963"/>
          </a:xfrm>
        </p:spPr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Толерантность…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Терпимость…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Уважение…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Особые дети…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Дети с ограниченными возможностями здоровья…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ru-RU" sz="3600" dirty="0" smtClean="0"/>
              <a:t>Притча: Я – Инвалид. Как мне быть? </a:t>
            </a:r>
            <a:endParaRPr lang="ru-RU" sz="3600" dirty="0"/>
          </a:p>
        </p:txBody>
      </p:sp>
      <p:pic>
        <p:nvPicPr>
          <p:cNvPr id="4" name="Содержимое 3" descr="PR-12265904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88839"/>
            <a:ext cx="6336704" cy="4526217"/>
          </a:xfr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8229600" cy="2952328"/>
          </a:xfrm>
        </p:spPr>
        <p:txBody>
          <a:bodyPr/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Как вы думаете, 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чему учит притча?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7344816" cy="3417243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В Создании толерантной, комфортной среды поможет метод:</a:t>
            </a:r>
          </a:p>
          <a:p>
            <a:pPr algn="ctr">
              <a:buNone/>
            </a:pPr>
            <a:r>
              <a:rPr lang="ru-RU" sz="6000" b="1" i="1" dirty="0" err="1" smtClean="0"/>
              <a:t>Кинотерапия</a:t>
            </a:r>
            <a:endParaRPr lang="ru-RU" sz="6000" b="1" i="1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/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Технология метода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996952"/>
            <a:ext cx="7211144" cy="2376264"/>
          </a:xfrm>
        </p:spPr>
        <p:txBody>
          <a:bodyPr/>
          <a:lstStyle/>
          <a:p>
            <a:r>
              <a:rPr lang="ru-RU" sz="3600" i="1" dirty="0" smtClean="0"/>
              <a:t>Просмотр видеосюжета </a:t>
            </a:r>
          </a:p>
          <a:p>
            <a:r>
              <a:rPr lang="ru-RU" sz="3600" i="1" dirty="0" smtClean="0"/>
              <a:t>Обсуждение и беседа</a:t>
            </a:r>
            <a:endParaRPr lang="ru-RU" sz="3600" i="1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Кастрюлька Анатол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9144000" cy="633670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9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Raznocvetnye-pyatna</Template>
  <TotalTime>138</TotalTime>
  <Words>142</Words>
  <Application>Microsoft Office PowerPoint</Application>
  <PresentationFormat>Экран (4:3)</PresentationFormat>
  <Paragraphs>29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Мастер-класс   Гогина Екатерина Александровна</vt:lpstr>
      <vt:lpstr>Слайд 2</vt:lpstr>
      <vt:lpstr>Поднимите одну ногу</vt:lpstr>
      <vt:lpstr>Слайд 4</vt:lpstr>
      <vt:lpstr>Притча: Я – Инвалид. Как мне быть? </vt:lpstr>
      <vt:lpstr>Как вы думаете,  чему учит притча?</vt:lpstr>
      <vt:lpstr>Слайд 7</vt:lpstr>
      <vt:lpstr>Технология метода</vt:lpstr>
      <vt:lpstr>Слайд 9</vt:lpstr>
      <vt:lpstr>Символом чего является кастрюлька?</vt:lpstr>
      <vt:lpstr>Чем является кастрюлька для  детей с ограниченными возможностями здоровья?</vt:lpstr>
      <vt:lpstr>Какие автор использует средства, что бы донести статус этого ребенка?</vt:lpstr>
      <vt:lpstr>С кем ассоциируется девочка, создавшая условия для реализации образовательных потребностей?</vt:lpstr>
      <vt:lpstr>Что вы почувствовали??</vt:lpstr>
      <vt:lpstr>Рефлексия</vt:lpstr>
      <vt:lpstr>В чем польза кинотерапии?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 Гогина Екатерина Александровна</dc:title>
  <dc:creator>ГогинаЕА</dc:creator>
  <cp:lastModifiedBy>user</cp:lastModifiedBy>
  <cp:revision>9</cp:revision>
  <dcterms:created xsi:type="dcterms:W3CDTF">2019-01-14T04:56:28Z</dcterms:created>
  <dcterms:modified xsi:type="dcterms:W3CDTF">2019-01-14T07:25:21Z</dcterms:modified>
</cp:coreProperties>
</file>