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58" r:id="rId4"/>
    <p:sldId id="259" r:id="rId5"/>
    <p:sldId id="260" r:id="rId6"/>
    <p:sldId id="261" r:id="rId7"/>
    <p:sldId id="269" r:id="rId8"/>
    <p:sldId id="272" r:id="rId9"/>
    <p:sldId id="273" r:id="rId10"/>
    <p:sldId id="263" r:id="rId11"/>
    <p:sldId id="264" r:id="rId12"/>
    <p:sldId id="265" r:id="rId13"/>
    <p:sldId id="268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79661E-8C3B-4438-B579-6488B29A11E5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1E5237-5061-445A-A74C-ABB347DDA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01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4E1C3-7239-4459-A5C6-D2BBE10A8CE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36CE-B714-4F2C-AA73-DA0F24D16F5B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BAC5-54DD-4B5F-AD48-9FB3F486E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1EE3-81DD-427C-8EE5-199E5CAAA2D5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64BF-21D0-497E-9C49-3390E42A3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1B90-C636-4325-BE4D-8074AB20F62C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C0FF-765D-4131-9F58-4E3395FA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053B-54BC-4683-B06E-07EFB90A3EED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0930-0BA6-45FD-96D5-11C81527A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AC15-B66B-4602-9299-DA479230B814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9C1A-5E2D-4242-92B1-1B20B7779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BC27E-72C5-47AE-A66C-62D569994E42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E18F-C4E7-43BB-9698-445441DDC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9B02-5ADA-4634-A51F-E0B22A6C706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1AE4-CE3C-4FF8-9029-E1F0A6F9F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E273-0803-4A5A-91C5-B6FDDF2884C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4C04-F119-4363-883A-AC3D854F5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70F0-8042-4694-8328-C492DF232B6A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5800-F588-48D9-893F-D79F8768E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C570-8F9B-4615-8B92-E33B52BDD31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63B1-36DB-4DEC-B7EA-C4F4CD1C0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5131-B9ED-400C-BFA3-F7699B0164BC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C8C4-B477-4073-914A-41864B0D0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06DD25-4002-4E7D-8936-7FB395F1D48F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4FD7F7-E48B-4288-9E75-94E02C55C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D:\Setup\res\res06FE406B-BA8B-47D2-890A-82C6A187E48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60350"/>
            <a:ext cx="7772400" cy="17367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уроку по теме «Круговорот веществ в биосфере»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57563" y="3214688"/>
            <a:ext cx="5429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Подготовлена  учителем биологии высшей квалификационной категории Мусаевой Н.Л.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143250" y="60721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растения и влага действ схем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71625"/>
            <a:ext cx="7605712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142852"/>
            <a:ext cx="586647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Испарение воды </a:t>
            </a:r>
          </a:p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растениями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круговорот кислород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143000"/>
            <a:ext cx="6627813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714375" y="6286500"/>
            <a:ext cx="802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Calibri" pitchFamily="34" charset="0"/>
              </a:rPr>
              <a:t>Цикл кислорода занимает на Земле около 2000 лет, воды – около 2 млн лет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14290"/>
            <a:ext cx="802501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кислорода.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928688" y="6286500"/>
            <a:ext cx="7375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Calibri" pitchFamily="34" charset="0"/>
              </a:rPr>
              <a:t>Продолжительность цикла углерода равна трем-четырем столетиям.</a:t>
            </a:r>
          </a:p>
        </p:txBody>
      </p:sp>
      <p:pic>
        <p:nvPicPr>
          <p:cNvPr id="13315" name="Picture 7" descr="res4C6BD1F3-A58C-4532-9305-964EABACA8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000125"/>
            <a:ext cx="49022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142852"/>
            <a:ext cx="740888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углерода.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круговорот азот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438" y="1000125"/>
            <a:ext cx="4554537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142852"/>
            <a:ext cx="612238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азота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руговорот сер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000125"/>
            <a:ext cx="7705725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43042" y="214290"/>
            <a:ext cx="606031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серы.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круговорот фосфор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928688"/>
            <a:ext cx="4021137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4229100" y="324485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Е.А.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42852"/>
            <a:ext cx="719010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фосфора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3143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1. Какие организмы биосферы участвуют в круговороте веществ?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2. От чего зависит количество биомассы в биосфере?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3. Какова роль фотосинтеза в круговороте веществ?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4. Какова роль круговорота углерода в биосфере?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5. Какие организмы принимают участие в круговороте азота?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290"/>
            <a:ext cx="663707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42938" y="4357688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Домашнее задание: выучить параграф 16.2. стр.491-495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Опережающее изучение: подобрать материал об основных экологических проблемах современности.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643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Цель урока: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дать понятие о круговороте веществ,  взаимосвязи  веществ в биосфере, соответствие единым законам природы.</a:t>
            </a:r>
          </a:p>
          <a:p>
            <a:pPr>
              <a:buFont typeface="Arial" charset="0"/>
              <a:buNone/>
            </a:pPr>
            <a:r>
              <a:rPr lang="ru-RU" b="1" smtClean="0"/>
              <a:t>Задачи урока:</a:t>
            </a:r>
            <a:endParaRPr lang="ru-RU" smtClean="0"/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Расширить знания о круговороте веществ.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Показать перемещение веществ в биосфере.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Показать роль круговорота веществ в биосфере.</a:t>
            </a:r>
          </a:p>
          <a:p>
            <a:pPr>
              <a:buFont typeface="Arial" charset="0"/>
              <a:buNone/>
            </a:pPr>
            <a:r>
              <a:rPr lang="ru-RU" b="1" smtClean="0"/>
              <a:t>Оборудование: </a:t>
            </a:r>
          </a:p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таблицы «Границы биосферы и плотность жизни в ней», схема круговорота веществ, ПК, проектор, презентация.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099" name="Picture 4" descr="D:\Setup\res\res06FE406B-BA8B-47D2-890A-82C6A187E48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85750" y="1857375"/>
            <a:ext cx="24288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214313" y="5286375"/>
            <a:ext cx="2771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Вернадский Владимир Иванович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12.03.1863 – 6.01.1945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916238" y="2428875"/>
            <a:ext cx="62277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Вернадский В. И. осуществил важнейшие исследования в области биологии. Дал в 1926 г. определение биосферы. </a:t>
            </a:r>
          </a:p>
          <a:p>
            <a:endParaRPr lang="ru-RU" sz="2400" b="1">
              <a:latin typeface="Calibri" pitchFamily="34" charset="0"/>
            </a:endParaRPr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2857500" y="3571875"/>
            <a:ext cx="6143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Вернадский В. И. один из основоположников биогеохимии.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14290"/>
            <a:ext cx="722896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Вернадский </a:t>
            </a:r>
          </a:p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Владимир Иванович 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79388" y="928688"/>
            <a:ext cx="89646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Биосфера, по В. И. Вернадскому, – это общепланетарная оболочка, та область Земли, где существует или существовала жизнь и которая подвергается или подвергалась ее воздействию. </a:t>
            </a:r>
          </a:p>
        </p:txBody>
      </p:sp>
      <p:pic>
        <p:nvPicPr>
          <p:cNvPr id="5123" name="Picture 5" descr="resB41F6209-AE76-4F9A-B4D8-F531FC97B8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786063"/>
            <a:ext cx="40100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0" y="5572125"/>
            <a:ext cx="47164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Рис. 1. Первые растения суши (400 млн. лет назад)</a:t>
            </a:r>
          </a:p>
          <a:p>
            <a:pPr eaLnBrk="0" hangingPunct="0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 rot="10800000" flipV="1">
            <a:off x="4711700" y="2347913"/>
            <a:ext cx="44323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 миллиарды лет фотосинтезирующие организмы (рис. 1) связали и превратили в химическую работу огромное количество солнечной энергии. Часть ее запасов в ходе геологической истории накопилась в виде залежей угля и других ископаемых органических веществ – нефти, торфа и др.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14290"/>
            <a:ext cx="33910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Биосфера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1643063"/>
            <a:ext cx="8893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Благодаря живым существам возникли многие горные породы на Земле. </a:t>
            </a:r>
          </a:p>
        </p:txBody>
      </p:sp>
      <p:pic>
        <p:nvPicPr>
          <p:cNvPr id="6147" name="Picture 5" descr="res510A232A-7C02-4416-B5AB-4F2230496C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560638"/>
            <a:ext cx="3786188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14313" y="6286500"/>
            <a:ext cx="509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Рис. 3. Океанические грунты под микроскопом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4214813" y="2928938"/>
            <a:ext cx="4286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Живые организмы играют большую роль в разрушении и выветривании горных пород на суше. Они – главные разрушители мертвого органического вещества.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8786842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Образование горных </a:t>
            </a:r>
          </a:p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пород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esB53B4EF0-5B23-4CAB-B101-54D524151B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500188"/>
            <a:ext cx="2874963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214313" y="5143500"/>
            <a:ext cx="3419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В. В. Докучаев 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(1846 - 1903)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/>
            </a:r>
            <a:br>
              <a:rPr lang="ru-RU" b="1">
                <a:latin typeface="Calibri" pitchFamily="34" charset="0"/>
              </a:rPr>
            </a:br>
            <a:endParaRPr lang="ru-RU" b="1">
              <a:latin typeface="Calibri" pitchFamily="34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143250" y="1285875"/>
            <a:ext cx="5802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Живые организмы создают в биосфере круговороты важнейших биогенных элементов, которые попеременно переходят из живого вещества в неорганическую материю. Эти циклы делят на две основные группы: круговороты газов и осадочные круговороты. В первом случае главный поставщик элементов – атмосфера (углерод, кислород, азот), во втором – горные осадочные породы (фосфор, сера и др.).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85728"/>
            <a:ext cx="471468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В.В. Докучаев.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500063" y="1214438"/>
            <a:ext cx="835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 каждой экосистеме происходит круговорот вещества как результат экофизиологической взаимосвязи автотрофов и гетеротрофов. </a:t>
            </a:r>
          </a:p>
        </p:txBody>
      </p:sp>
      <p:pic>
        <p:nvPicPr>
          <p:cNvPr id="8195" name="Picture 6" descr="круговоро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786063"/>
            <a:ext cx="7704137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428604"/>
            <a:ext cx="728821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веществ.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857375" y="714375"/>
            <a:ext cx="4929188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Участвуют в круговороте веществ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571501" y="2786062"/>
            <a:ext cx="2286000" cy="128587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498725" y="2928938"/>
            <a:ext cx="1144587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892675" y="2894013"/>
            <a:ext cx="1285875" cy="6985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8" idx="0"/>
          </p:cNvCxnSpPr>
          <p:nvPr/>
        </p:nvCxnSpPr>
        <p:spPr>
          <a:xfrm rot="16200000" flipH="1">
            <a:off x="5805487" y="2697163"/>
            <a:ext cx="2428875" cy="160655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42875" y="4643438"/>
            <a:ext cx="221456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Продуценты</a:t>
            </a:r>
          </a:p>
        </p:txBody>
      </p:sp>
      <p:sp>
        <p:nvSpPr>
          <p:cNvPr id="16" name="Овал 15"/>
          <p:cNvSpPr/>
          <p:nvPr/>
        </p:nvSpPr>
        <p:spPr>
          <a:xfrm>
            <a:off x="1928813" y="3571875"/>
            <a:ext cx="2214562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Консументы</a:t>
            </a:r>
          </a:p>
        </p:txBody>
      </p:sp>
      <p:sp>
        <p:nvSpPr>
          <p:cNvPr id="17" name="Овал 16"/>
          <p:cNvSpPr/>
          <p:nvPr/>
        </p:nvSpPr>
        <p:spPr>
          <a:xfrm>
            <a:off x="4357688" y="3571875"/>
            <a:ext cx="2214562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Редуценты</a:t>
            </a:r>
          </a:p>
        </p:txBody>
      </p:sp>
      <p:sp>
        <p:nvSpPr>
          <p:cNvPr id="18" name="Овал 17"/>
          <p:cNvSpPr/>
          <p:nvPr/>
        </p:nvSpPr>
        <p:spPr>
          <a:xfrm>
            <a:off x="6715125" y="4714875"/>
            <a:ext cx="221456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Неорганические вещества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2178844" y="4679157"/>
            <a:ext cx="285750" cy="21431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6"/>
          </p:cNvCxnSpPr>
          <p:nvPr/>
        </p:nvCxnSpPr>
        <p:spPr>
          <a:xfrm>
            <a:off x="4143375" y="4143375"/>
            <a:ext cx="214313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8" idx="1"/>
          </p:cNvCxnSpPr>
          <p:nvPr/>
        </p:nvCxnSpPr>
        <p:spPr>
          <a:xfrm>
            <a:off x="6429375" y="4438650"/>
            <a:ext cx="609600" cy="44291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2357438" y="5357813"/>
            <a:ext cx="4357687" cy="71437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круговорот во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285875"/>
            <a:ext cx="8250238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2339975" y="649128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Цикл воды – около 2 млн. лет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14290"/>
            <a:ext cx="61075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Круговорот 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396</Words>
  <Application>Microsoft Office PowerPoint</Application>
  <PresentationFormat>Экран (4:3)</PresentationFormat>
  <Paragraphs>56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к уроку по теме «Круговорот веществ в биосфере»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по теме «Круговорот веществ в биосфере»</dc:title>
  <dc:creator>учитель</dc:creator>
  <cp:lastModifiedBy>Win7</cp:lastModifiedBy>
  <cp:revision>28</cp:revision>
  <dcterms:created xsi:type="dcterms:W3CDTF">2010-12-10T23:18:11Z</dcterms:created>
  <dcterms:modified xsi:type="dcterms:W3CDTF">2017-02-06T17:23:31Z</dcterms:modified>
</cp:coreProperties>
</file>