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28577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МЕБЕЛЬ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абинет №225\Рабочий стол\презентации РР\мебель 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95350"/>
            <a:ext cx="596265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Кабинет №225\Рабочий стол\презентации РР\ча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603750" cy="465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Кабинет №225\Рабочий стол\презентации РР\теле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54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781675" y="4598988"/>
          <a:ext cx="771525" cy="485775"/>
        </p:xfrm>
        <a:graphic>
          <a:graphicData uri="http://schemas.openxmlformats.org/presentationml/2006/ole">
            <p:oleObj spid="_x0000_s12290" name="Пакет" r:id="rId3" imgW="771480" imgH="485640" progId="Package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459413" y="3846513"/>
          <a:ext cx="876300" cy="485775"/>
        </p:xfrm>
        <a:graphic>
          <a:graphicData uri="http://schemas.openxmlformats.org/presentationml/2006/ole">
            <p:oleObj spid="_x0000_s12293" name="Пакет" r:id="rId4" imgW="876240" imgH="485640" progId="Package">
              <p:embed/>
            </p:oleObj>
          </a:graphicData>
        </a:graphic>
      </p:graphicFrame>
      <p:pic>
        <p:nvPicPr>
          <p:cNvPr id="12296" name="Picture 8" descr="C:\Documents and Settings\Кабинет №225\Рабочий стол\презентации РР\TABURET_PramayNogaMassi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515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Кабинет №225\Рабочий стол\презентации РР\телевиз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Кабинет №225\Рабочий стол\презентации РР\зерка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Documents and Settings\Кабинет №225\Рабочий стол\холодиль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" y="0"/>
            <a:ext cx="8572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Кабинет №225\Рабочий стол\тумб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1510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Кабинет №225\Рабочий стол\презентации РР\151_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571480"/>
            <a:ext cx="777560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абинет №225\Рабочий стол\презентации РР\ст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858212" cy="5240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абинет №225\Рабочий стол\презентации РР\сту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00079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абинет №225\Рабочий стол\презентации РР\шка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4366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абинет №225\Рабочий стол\презентации РР\кроват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1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Кабинет №225\Рабочий стол\презентации РР\дива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абинет №225\Рабочий стол\презентации РР\по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43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Кабинет №225\Рабочий стол\презентации РР\крес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214290"/>
            <a:ext cx="547530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984750" y="3621088"/>
          <a:ext cx="590550" cy="485775"/>
        </p:xfrm>
        <a:graphic>
          <a:graphicData uri="http://schemas.openxmlformats.org/presentationml/2006/ole">
            <p:oleObj spid="_x0000_s9218" name="Пакет" r:id="rId3" imgW="590400" imgH="485640" progId="Package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356100" y="3603625"/>
          <a:ext cx="590550" cy="485775"/>
        </p:xfrm>
        <a:graphic>
          <a:graphicData uri="http://schemas.openxmlformats.org/presentationml/2006/ole">
            <p:oleObj spid="_x0000_s9220" name="Пакет" r:id="rId4" imgW="590400" imgH="485640" progId="Package">
              <p:embed/>
            </p:oleObj>
          </a:graphicData>
        </a:graphic>
      </p:graphicFrame>
      <p:pic>
        <p:nvPicPr>
          <p:cNvPr id="9221" name="Picture 5" descr="C:\Documents and Settings\Кабинет №225\Рабочий стол\презентации РР\лампа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8604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Пакет</vt:lpstr>
      <vt:lpstr>МЕБЕЛЬ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</dc:title>
  <cp:lastModifiedBy>Школа-интернат №15</cp:lastModifiedBy>
  <cp:revision>2</cp:revision>
  <dcterms:modified xsi:type="dcterms:W3CDTF">2019-12-10T02:18:42Z</dcterms:modified>
</cp:coreProperties>
</file>