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5" r:id="rId6"/>
    <p:sldId id="286" r:id="rId7"/>
    <p:sldId id="287" r:id="rId8"/>
    <p:sldId id="288" r:id="rId9"/>
    <p:sldId id="289" r:id="rId10"/>
    <p:sldId id="290" r:id="rId11"/>
    <p:sldId id="280" r:id="rId12"/>
    <p:sldId id="291" r:id="rId13"/>
    <p:sldId id="292" r:id="rId14"/>
    <p:sldId id="293" r:id="rId15"/>
    <p:sldId id="281" r:id="rId16"/>
    <p:sldId id="282" r:id="rId17"/>
    <p:sldId id="283" r:id="rId18"/>
    <p:sldId id="28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87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959F-27D4-42D7-84D0-B32F60B26ECF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C588-B342-4179-A7BD-AE7050BF7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959F-27D4-42D7-84D0-B32F60B26ECF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C588-B342-4179-A7BD-AE7050BF7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959F-27D4-42D7-84D0-B32F60B26ECF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C588-B342-4179-A7BD-AE7050BF7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959F-27D4-42D7-84D0-B32F60B26ECF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C588-B342-4179-A7BD-AE7050BF7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959F-27D4-42D7-84D0-B32F60B26ECF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C588-B342-4179-A7BD-AE7050BF7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959F-27D4-42D7-84D0-B32F60B26ECF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C588-B342-4179-A7BD-AE7050BF7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959F-27D4-42D7-84D0-B32F60B26ECF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C588-B342-4179-A7BD-AE7050BF7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959F-27D4-42D7-84D0-B32F60B26ECF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C588-B342-4179-A7BD-AE7050BF7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959F-27D4-42D7-84D0-B32F60B26ECF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C588-B342-4179-A7BD-AE7050BF7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959F-27D4-42D7-84D0-B32F60B26ECF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C588-B342-4179-A7BD-AE7050BF7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959F-27D4-42D7-84D0-B32F60B26ECF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2C588-B342-4179-A7BD-AE7050BF7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C959F-27D4-42D7-84D0-B32F60B26ECF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2C588-B342-4179-A7BD-AE7050BF7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rylik.ru/uploads/posts/2012-07/1342632416_1aapsdgrnvlgtmpl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089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764704"/>
            <a:ext cx="8748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«Нет </a:t>
            </a:r>
            <a:r>
              <a:rPr lang="ru-RU" sz="3600" dirty="0"/>
              <a:t>лучшего места на земле, чем родной </a:t>
            </a:r>
            <a:r>
              <a:rPr lang="ru-RU" sz="3600" dirty="0" smtClean="0"/>
              <a:t>дом».  </a:t>
            </a:r>
          </a:p>
          <a:p>
            <a:r>
              <a:rPr lang="ru-RU" sz="3600" dirty="0"/>
              <a:t> </a:t>
            </a:r>
            <a:r>
              <a:rPr lang="ru-RU" sz="3600" dirty="0" smtClean="0"/>
              <a:t>                                               Марк Цицерон</a:t>
            </a:r>
            <a:endParaRPr lang="ru-RU" sz="36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7560840" cy="63133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vesta-m.info/sites/default/files/vesta/f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413" y="908050"/>
            <a:ext cx="3333751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50825" y="188913"/>
            <a:ext cx="26336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dirty="0" err="1"/>
              <a:t>қайшылар</a:t>
            </a:r>
            <a:endParaRPr lang="ru-RU" sz="4000" dirty="0"/>
          </a:p>
        </p:txBody>
      </p:sp>
      <p:pic>
        <p:nvPicPr>
          <p:cNvPr id="4" name="Picture 8" descr="http://img1.labirint.ru/books/339103/scrn_big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1196975"/>
            <a:ext cx="3362325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779838" y="188913"/>
            <a:ext cx="20145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dirty="0" err="1"/>
              <a:t>сызғыш</a:t>
            </a:r>
            <a:endParaRPr lang="ru-RU" sz="4000" dirty="0"/>
          </a:p>
        </p:txBody>
      </p:sp>
      <p:pic>
        <p:nvPicPr>
          <p:cNvPr id="6" name="Picture 10" descr="http://www.svoimi-rukami.net/images/img_47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8725" y="3861048"/>
            <a:ext cx="2835275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7092280" y="3068960"/>
            <a:ext cx="166699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dirty="0" smtClean="0"/>
              <a:t>картон</a:t>
            </a:r>
            <a:endParaRPr lang="ru-RU" sz="4000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492500" y="6092825"/>
            <a:ext cx="247375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dirty="0" err="1" smtClean="0"/>
              <a:t>қарындаш</a:t>
            </a:r>
            <a:endParaRPr lang="ru-RU" sz="4000" dirty="0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7415808" y="332656"/>
            <a:ext cx="1728192" cy="46425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-8887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желім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2780928"/>
            <a:ext cx="2664296" cy="266429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339752" y="4221088"/>
            <a:ext cx="2435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то</a:t>
            </a:r>
            <a:r>
              <a:rPr lang="kk-KZ" sz="3600" dirty="0" smtClean="0"/>
              <a:t>ky </a:t>
            </a:r>
            <a:r>
              <a:rPr lang="ru-RU" sz="3600" dirty="0" smtClean="0"/>
              <a:t>ж</a:t>
            </a:r>
            <a:r>
              <a:rPr lang="kk-KZ" sz="3600" dirty="0" smtClean="0"/>
              <a:t>i</a:t>
            </a:r>
            <a:r>
              <a:rPr lang="ru-RU" sz="3600" dirty="0" err="1" smtClean="0"/>
              <a:t>птер</a:t>
            </a:r>
            <a:endParaRPr lang="ru-RU" sz="3600" dirty="0"/>
          </a:p>
        </p:txBody>
      </p:sp>
      <p:pic>
        <p:nvPicPr>
          <p:cNvPr id="5124" name="Picture 4" descr="Картинки по запросу пряж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5086261"/>
            <a:ext cx="2699792" cy="1771739"/>
          </a:xfrm>
          <a:prstGeom prst="rect">
            <a:avLst/>
          </a:prstGeom>
          <a:noFill/>
        </p:spPr>
      </p:pic>
      <p:pic>
        <p:nvPicPr>
          <p:cNvPr id="5126" name="Picture 6" descr="Картинки по запросу клей момент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0"/>
            <a:ext cx="2196464" cy="33123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35843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propowerpoint.ru/wp-content/uploads/2013/02/GreenListslide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0471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835696" y="332656"/>
            <a:ext cx="54470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Технология выполнения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4806" y="1916832"/>
            <a:ext cx="8529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1.Выполнить эскиз на бумаге или взять готовый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02532" y="2852936"/>
            <a:ext cx="8641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2. С помощью кальки перенести эскиз на картон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3789040"/>
            <a:ext cx="72503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3. Из пряжи вывязать воздушной петлей</a:t>
            </a:r>
          </a:p>
          <a:p>
            <a:r>
              <a:rPr lang="ru-RU" sz="3200" dirty="0" smtClean="0"/>
              <a:t>    цепочки нужного цвета </a:t>
            </a:r>
            <a:endParaRPr lang="ru-RU" sz="32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player.myshared.ru/9/541501/slides/slide_14.jpg"/>
          <p:cNvPicPr>
            <a:picLocks noChangeAspect="1" noChangeArrowheads="1"/>
          </p:cNvPicPr>
          <p:nvPr/>
        </p:nvPicPr>
        <p:blipFill>
          <a:blip r:embed="rId2" cstate="print"/>
          <a:srcRect t="15350" r="2751"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47664" y="332656"/>
            <a:ext cx="68138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Приступаем к изготовлению гобелена</a:t>
            </a:r>
            <a:endParaRPr lang="ru-RU" sz="32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ropowerpoint.ru/wp-content/uploads/2013/02/GreenListslide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0471" cy="6858000"/>
          </a:xfrm>
          <a:prstGeom prst="rect">
            <a:avLst/>
          </a:prstGeom>
          <a:noFill/>
        </p:spPr>
      </p:pic>
      <p:pic>
        <p:nvPicPr>
          <p:cNvPr id="51202" name="Picture 2" descr="http://player.myshared.ru/9/541501/slides/slide_15.jpg"/>
          <p:cNvPicPr>
            <a:picLocks noChangeAspect="1" noChangeArrowheads="1"/>
          </p:cNvPicPr>
          <p:nvPr/>
        </p:nvPicPr>
        <p:blipFill>
          <a:blip r:embed="rId3" cstate="print"/>
          <a:srcRect t="14301"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63688" y="260648"/>
            <a:ext cx="5328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Оформляем в рамку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allit.ru/wp-content/uploads/media/%D0%98%D0%B7%D0%B3%D0%BE%D1%82%D0%BE%D0%B2%D0%BB%D0%B5%D0%BD%D0%B8%D0%B5-%D1%85%D0%B0%D0%BD%D1%82%D1%8B%D0%B8%CC%86%D1%81%D0%BA%D0%BE%D0%B3%D0%BE-%D0%B4%D0%B5%D1%82%D1%81%D0%BA%D0%BE%D0%B3%D0%BE-%D0%BE%D0%B1%D0%B5%D1%80%D0%B5%D0%B3%D0%B0%D0%93%D0%BB%D1%83%D1%85%D0%B0%D1%80%D0%BA%D0%B0-%D1%81%D0%BD%D0%B0-%D0%A0%D0%B5%D0%BC%D0%B5%D1%88%D0%BE%D0%BA/image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69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Картинки по запросу фон крючок пряж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046"/>
            <a:ext cx="9396536" cy="688504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7624" y="260648"/>
            <a:ext cx="657833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Практическая работа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980728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Выполнить картину 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628800"/>
            <a:ext cx="55801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мини-гобелен в технике аппликация из ниток</a:t>
            </a:r>
            <a:endParaRPr lang="ru-RU" sz="3600" dirty="0"/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996952"/>
            <a:ext cx="3816424" cy="3493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ropowerpoint.ru/wp-content/uploads/2013/02/GreenListslide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9" y="0"/>
            <a:ext cx="913047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47664" y="0"/>
            <a:ext cx="5031763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Рефлексия</a:t>
            </a:r>
          </a:p>
        </p:txBody>
      </p:sp>
      <p:pic>
        <p:nvPicPr>
          <p:cNvPr id="40962" name="Picture 2" descr="http://volna.org/wp-content/uploads/2014/11/podviedieniie_itoghov_uroka__rieflieksiia5.png"/>
          <p:cNvPicPr>
            <a:picLocks noChangeAspect="1" noChangeArrowheads="1"/>
          </p:cNvPicPr>
          <p:nvPr/>
        </p:nvPicPr>
        <p:blipFill>
          <a:blip r:embed="rId3" cstate="print"/>
          <a:srcRect l="10584" t="24256" r="48593" b="11060"/>
          <a:stretch>
            <a:fillRect/>
          </a:stretch>
        </p:blipFill>
        <p:spPr bwMode="auto">
          <a:xfrm>
            <a:off x="220015" y="1556792"/>
            <a:ext cx="4207969" cy="498722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3968" y="2420888"/>
            <a:ext cx="40967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Было сложно. 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Многое непонятно</a:t>
            </a:r>
            <a:r>
              <a:rPr lang="ru-RU" sz="3600" b="1" dirty="0" smtClean="0"/>
              <a:t>.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83968" y="3933056"/>
            <a:ext cx="46558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Надо повторить еще раз.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5976" y="5013176"/>
            <a:ext cx="3846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Все ясно и просто.</a:t>
            </a:r>
            <a:endParaRPr lang="ru-RU" sz="3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s://images-blogger-opensocial.googleusercontent.com/gadgets/proxy?url=http%3A%2F%2F3.bp.blogspot.com%2F-aWE5lEWbjoE%2FVDbRHk0dbdI%2FAAAAAAAAEBk%2F_LlyJenQH9c%2Fs1600%2F%25D0%25B4%25D0%25BE%25D0%25BC%252B%25D0%25B7%25D0%25B0%25D0%25B4%25D0%25B0%25D0%25BD%25D0%25B8%25D0%25B5.png&amp;container=blogger&amp;gadget=a&amp;rewriteMime=image%2F*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315_skladiva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420938"/>
            <a:ext cx="2576513" cy="356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419872" y="234888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dirty="0" smtClean="0"/>
              <a:t>Продолжить</a:t>
            </a:r>
          </a:p>
          <a:p>
            <a:pPr algn="ctr"/>
            <a:r>
              <a:rPr lang="ru-RU" sz="5400" dirty="0" smtClean="0"/>
              <a:t>выполнение</a:t>
            </a:r>
          </a:p>
          <a:p>
            <a:pPr algn="ctr"/>
            <a:r>
              <a:rPr lang="ru-RU" sz="5400" dirty="0" smtClean="0"/>
              <a:t>картины</a:t>
            </a:r>
            <a:endParaRPr lang="ru-RU" sz="5400" dirty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ropowerpoint.ru/wp-content/uploads/2013/02/GreenListslide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047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635896" y="2276872"/>
            <a:ext cx="530975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00B050"/>
                </a:solidFill>
              </a:rPr>
              <a:t>«Картины из </a:t>
            </a:r>
            <a:r>
              <a:rPr lang="ru-RU" sz="4400" dirty="0" smtClean="0">
                <a:solidFill>
                  <a:srgbClr val="00B050"/>
                </a:solidFill>
              </a:rPr>
              <a:t>шерсти в </a:t>
            </a:r>
            <a:r>
              <a:rPr lang="ru-RU" sz="4400" dirty="0" smtClean="0">
                <a:solidFill>
                  <a:srgbClr val="00B050"/>
                </a:solidFill>
              </a:rPr>
              <a:t>технике нетканый гобелен».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5536" y="260648"/>
            <a:ext cx="8229600" cy="1143000"/>
          </a:xfrm>
          <a:prstGeom prst="rect">
            <a:avLst/>
          </a:prstGeom>
        </p:spPr>
        <p:txBody>
          <a:bodyPr bIns="91440" anchor="b">
            <a:normAutofit fontScale="7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Саба</a:t>
            </a:r>
            <a:r>
              <a:rPr lang="kk-KZ" sz="5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қтың тақырыбы</a:t>
            </a:r>
            <a:r>
              <a:rPr lang="ru-RU" sz="5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</a:t>
            </a:r>
            <a:br>
              <a:rPr lang="ru-RU" sz="5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ru-RU" sz="5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Тема урока:</a:t>
            </a:r>
          </a:p>
        </p:txBody>
      </p:sp>
      <p:sp>
        <p:nvSpPr>
          <p:cNvPr id="2052" name="AutoShape 4" descr="http://&amp;kcy;&amp;ucy;&amp;rcy;&amp;scy;&amp;ycy;-&amp;dcy;&amp;icy;&amp;zcy;&amp;acy;&amp;jcy;&amp;ncy;&amp;acy;-&amp;mcy;&amp;ocy;&amp;scy;&amp;kcy;&amp;vcy;&amp;acy;.&amp;rcy;&amp;fcy;/img/5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://&amp;kcy;&amp;ucy;&amp;rcy;&amp;scy;&amp;ycy;-&amp;dcy;&amp;icy;&amp;zcy;&amp;acy;&amp;jcy;&amp;ncy;&amp;acy;-&amp;mcy;&amp;ocy;&amp;scy;&amp;kcy;&amp;vcy;&amp;acy;.&amp;rcy;&amp;fcy;/img/5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0" name="Picture 2" descr="Картинки по запросу нетканый гобеле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8760"/>
            <a:ext cx="3600400" cy="54551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ropowerpoint.ru/wp-content/uploads/2013/02/GreenListslide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047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2828836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/>
              <a:t>Научиться работать в технике</a:t>
            </a:r>
          </a:p>
          <a:p>
            <a:pPr algn="ctr"/>
            <a:r>
              <a:rPr lang="ru-RU" sz="6000" dirty="0" smtClean="0"/>
              <a:t>нетканый гобелен.</a:t>
            </a:r>
            <a:endParaRPr lang="ru-RU" sz="6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1520" y="1484784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  </a:t>
            </a:r>
            <a:r>
              <a:rPr lang="ru-RU" sz="54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Саба</a:t>
            </a:r>
            <a:r>
              <a:rPr lang="kk-KZ" sz="5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қтың мақсаты</a:t>
            </a:r>
            <a:r>
              <a:rPr lang="ru-RU" sz="5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:</a:t>
            </a:r>
            <a:br>
              <a:rPr lang="ru-RU" sz="5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</a:br>
            <a:r>
              <a:rPr lang="ru-RU" sz="5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 Цель урока: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ropowerpoint.ru/wp-content/uploads/2013/02/GreenListslide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047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28050" y="332656"/>
            <a:ext cx="55144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Хорошая хозяйка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386" name="Picture 2" descr="http://thumbs.dreamstime.com/z/baker-girl-pies-woman-holding-freshly-baked-43574597.jpg"/>
          <p:cNvPicPr>
            <a:picLocks noChangeAspect="1" noChangeArrowheads="1"/>
          </p:cNvPicPr>
          <p:nvPr/>
        </p:nvPicPr>
        <p:blipFill>
          <a:blip r:embed="rId3" cstate="print"/>
          <a:srcRect l="12326" r="5501" b="5742"/>
          <a:stretch>
            <a:fillRect/>
          </a:stretch>
        </p:blipFill>
        <p:spPr bwMode="auto">
          <a:xfrm>
            <a:off x="4283968" y="3761656"/>
            <a:ext cx="2527628" cy="3096344"/>
          </a:xfrm>
          <a:prstGeom prst="rect">
            <a:avLst/>
          </a:prstGeom>
          <a:noFill/>
        </p:spPr>
      </p:pic>
      <p:pic>
        <p:nvPicPr>
          <p:cNvPr id="16388" name="Picture 4" descr="http://classroomclipart.com/images/gallery/Clipart/Kitchen/lady-cooking-in-kitchen.jpg"/>
          <p:cNvPicPr>
            <a:picLocks noChangeAspect="1" noChangeArrowheads="1"/>
          </p:cNvPicPr>
          <p:nvPr/>
        </p:nvPicPr>
        <p:blipFill>
          <a:blip r:embed="rId4" cstate="print"/>
          <a:srcRect l="18327" r="11419"/>
          <a:stretch>
            <a:fillRect/>
          </a:stretch>
        </p:blipFill>
        <p:spPr bwMode="auto">
          <a:xfrm>
            <a:off x="179512" y="1268760"/>
            <a:ext cx="2736304" cy="3092312"/>
          </a:xfrm>
          <a:prstGeom prst="rect">
            <a:avLst/>
          </a:prstGeom>
          <a:noFill/>
        </p:spPr>
      </p:pic>
      <p:pic>
        <p:nvPicPr>
          <p:cNvPr id="16390" name="Picture 6" descr="http://img-fotki.yandex.ru/get/9259/65387414.1f5/0_d4dfe_16a98930_L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764704"/>
            <a:ext cx="2376264" cy="2812722"/>
          </a:xfrm>
          <a:prstGeom prst="rect">
            <a:avLst/>
          </a:prstGeom>
          <a:noFill/>
        </p:spPr>
      </p:pic>
      <p:pic>
        <p:nvPicPr>
          <p:cNvPr id="16392" name="Picture 8" descr="http://www.playcast.ru/uploads/2015/11/09/15804578.jpg"/>
          <p:cNvPicPr>
            <a:picLocks noChangeAspect="1" noChangeArrowheads="1"/>
          </p:cNvPicPr>
          <p:nvPr/>
        </p:nvPicPr>
        <p:blipFill>
          <a:blip r:embed="rId6" cstate="print"/>
          <a:srcRect l="4146" t="12193" r="65448" b="35985"/>
          <a:stretch>
            <a:fillRect/>
          </a:stretch>
        </p:blipFill>
        <p:spPr bwMode="auto">
          <a:xfrm>
            <a:off x="611560" y="4365104"/>
            <a:ext cx="2880320" cy="2225702"/>
          </a:xfrm>
          <a:prstGeom prst="rect">
            <a:avLst/>
          </a:prstGeom>
          <a:noFill/>
        </p:spPr>
      </p:pic>
      <p:pic>
        <p:nvPicPr>
          <p:cNvPr id="16394" name="Picture 10" descr="http://galerey-room.ru/images/004209_141764292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328" y="3114675"/>
            <a:ext cx="1895475" cy="3743325"/>
          </a:xfrm>
          <a:prstGeom prst="rect">
            <a:avLst/>
          </a:prstGeom>
          <a:noFill/>
        </p:spPr>
      </p:pic>
      <p:pic>
        <p:nvPicPr>
          <p:cNvPr id="16396" name="Picture 12" descr="http://i.obozrevatel.ua/14/1555286/4011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3768" y="1196752"/>
            <a:ext cx="3528392" cy="23544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ropowerpoint.ru/wp-content/uploads/2013/02/GreenListslide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047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1484784"/>
            <a:ext cx="3600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Гобелен – это художественно исполненный тканый ковер для утепления своего жилья или картина для украшения стены, создаваемые переплетением нитей основы и утка.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332656"/>
            <a:ext cx="58084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Что такое Гобелен?</a:t>
            </a:r>
            <a:endParaRPr lang="ru-RU" sz="5400" dirty="0"/>
          </a:p>
        </p:txBody>
      </p:sp>
      <p:pic>
        <p:nvPicPr>
          <p:cNvPr id="44034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996952"/>
            <a:ext cx="4762500" cy="3457576"/>
          </a:xfrm>
          <a:prstGeom prst="rect">
            <a:avLst/>
          </a:prstGeom>
          <a:noFill/>
        </p:spPr>
      </p:pic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924944"/>
            <a:ext cx="4762500" cy="34575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ropowerpoint.ru/wp-content/uploads/2013/02/GreenListslide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047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260648"/>
            <a:ext cx="6768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Мини-гобелен в технике аппликация из ниток и вышивание петлей или набивка</a:t>
            </a:r>
            <a:endParaRPr lang="ru-RU" sz="2800" dirty="0"/>
          </a:p>
        </p:txBody>
      </p:sp>
      <p:pic>
        <p:nvPicPr>
          <p:cNvPr id="4" name="Picture 6" descr="Картинки по запросу нетканый гобелен своими рукам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412776"/>
            <a:ext cx="3779912" cy="5118351"/>
          </a:xfrm>
          <a:prstGeom prst="rect">
            <a:avLst/>
          </a:prstGeom>
          <a:noFill/>
        </p:spPr>
      </p:pic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412776"/>
            <a:ext cx="3709052" cy="49411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ropowerpoint.ru/wp-content/uploads/2013/02/GreenListslide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0471" cy="6858000"/>
          </a:xfrm>
          <a:prstGeom prst="rect">
            <a:avLst/>
          </a:prstGeom>
          <a:noFill/>
        </p:spPr>
      </p:pic>
      <p:sp>
        <p:nvSpPr>
          <p:cNvPr id="1026" name="AutoShape 2" descr="https://supercarpets.ru/images/prev/0bd159dcaa57ee444640664cf8e2ff56_ws400x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332656"/>
            <a:ext cx="60792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err="1"/>
              <a:t>Пазырыкский</a:t>
            </a:r>
            <a:r>
              <a:rPr lang="ru-RU" sz="5400" dirty="0"/>
              <a:t> ковёр</a:t>
            </a:r>
          </a:p>
        </p:txBody>
      </p:sp>
      <p:pic>
        <p:nvPicPr>
          <p:cNvPr id="1028" name="Picture 4" descr="Картинки по запросу Пазырыкский ковё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268760"/>
            <a:ext cx="5715000" cy="53721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нетканый гобелен своими рука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245396" cy="63367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ropowerpoint.ru/wp-content/uploads/2013/02/GreenListslide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0471" cy="6858000"/>
          </a:xfrm>
          <a:prstGeom prst="rect">
            <a:avLst/>
          </a:prstGeom>
          <a:noFill/>
        </p:spPr>
      </p:pic>
      <p:pic>
        <p:nvPicPr>
          <p:cNvPr id="2" name="Picture 2" descr="Картинки по запросу нетканый гобелен своими рукам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60648"/>
            <a:ext cx="4893036" cy="65973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1882</TotalTime>
  <Words>149</Words>
  <Application>Microsoft Office PowerPoint</Application>
  <PresentationFormat>Экран (4:3)</PresentationFormat>
  <Paragraphs>36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RePack by SPecialiST</cp:lastModifiedBy>
  <cp:revision>138</cp:revision>
  <dcterms:created xsi:type="dcterms:W3CDTF">2016-03-15T16:35:27Z</dcterms:created>
  <dcterms:modified xsi:type="dcterms:W3CDTF">2017-03-18T12:59:42Z</dcterms:modified>
</cp:coreProperties>
</file>